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24"/>
  </p:notesMasterIdLst>
  <p:sldIdLst>
    <p:sldId id="256" r:id="rId2"/>
    <p:sldId id="257" r:id="rId3"/>
    <p:sldId id="260" r:id="rId4"/>
    <p:sldId id="258" r:id="rId5"/>
    <p:sldId id="266" r:id="rId6"/>
    <p:sldId id="277" r:id="rId7"/>
    <p:sldId id="259" r:id="rId8"/>
    <p:sldId id="261" r:id="rId9"/>
    <p:sldId id="262" r:id="rId10"/>
    <p:sldId id="265" r:id="rId11"/>
    <p:sldId id="263" r:id="rId12"/>
    <p:sldId id="264" r:id="rId13"/>
    <p:sldId id="267" r:id="rId14"/>
    <p:sldId id="268" r:id="rId15"/>
    <p:sldId id="269" r:id="rId16"/>
    <p:sldId id="270" r:id="rId17"/>
    <p:sldId id="271" r:id="rId18"/>
    <p:sldId id="272" r:id="rId19"/>
    <p:sldId id="273" r:id="rId20"/>
    <p:sldId id="274" r:id="rId21"/>
    <p:sldId id="275" r:id="rId22"/>
    <p:sldId id="276"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674E05-A199-4204-AD0E-5F035B3FAEF5}" v="3" dt="2023-04-07T23:02:17.9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9287" autoAdjust="0"/>
  </p:normalViewPr>
  <p:slideViewPr>
    <p:cSldViewPr snapToGrid="0">
      <p:cViewPr varScale="1">
        <p:scale>
          <a:sx n="82" d="100"/>
          <a:sy n="82" d="100"/>
        </p:scale>
        <p:origin x="267"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12674E05-A199-4204-AD0E-5F035B3FAEF5}"/>
    <pc:docChg chg="undo custSel addSld modSld">
      <pc:chgData name="Emily Crose" userId="5a1598ef78992c55" providerId="LiveId" clId="{12674E05-A199-4204-AD0E-5F035B3FAEF5}" dt="2023-04-08T02:27:49.400" v="4367" actId="20577"/>
      <pc:docMkLst>
        <pc:docMk/>
      </pc:docMkLst>
      <pc:sldChg chg="addSp delSp modSp mod setBg">
        <pc:chgData name="Emily Crose" userId="5a1598ef78992c55" providerId="LiveId" clId="{12674E05-A199-4204-AD0E-5F035B3FAEF5}" dt="2023-04-07T22:38:29.449" v="1946" actId="26606"/>
        <pc:sldMkLst>
          <pc:docMk/>
          <pc:sldMk cId="3013550915" sldId="257"/>
        </pc:sldMkLst>
        <pc:spChg chg="mod">
          <ac:chgData name="Emily Crose" userId="5a1598ef78992c55" providerId="LiveId" clId="{12674E05-A199-4204-AD0E-5F035B3FAEF5}" dt="2023-04-07T22:38:29.449" v="1946" actId="26606"/>
          <ac:spMkLst>
            <pc:docMk/>
            <pc:sldMk cId="3013550915" sldId="257"/>
            <ac:spMk id="2" creationId="{4F68AD2C-B46D-FA8F-1E07-13A75AF50670}"/>
          </ac:spMkLst>
        </pc:spChg>
        <pc:spChg chg="del">
          <ac:chgData name="Emily Crose" userId="5a1598ef78992c55" providerId="LiveId" clId="{12674E05-A199-4204-AD0E-5F035B3FAEF5}" dt="2023-04-07T22:38:29.449" v="1946" actId="26606"/>
          <ac:spMkLst>
            <pc:docMk/>
            <pc:sldMk cId="3013550915" sldId="257"/>
            <ac:spMk id="3" creationId="{72DA1235-2EC2-E8C9-9D00-2E14677206D7}"/>
          </ac:spMkLst>
        </pc:spChg>
        <pc:spChg chg="add">
          <ac:chgData name="Emily Crose" userId="5a1598ef78992c55" providerId="LiveId" clId="{12674E05-A199-4204-AD0E-5F035B3FAEF5}" dt="2023-04-07T22:38:29.449" v="1946" actId="26606"/>
          <ac:spMkLst>
            <pc:docMk/>
            <pc:sldMk cId="3013550915" sldId="257"/>
            <ac:spMk id="10" creationId="{B8AFBB67-2575-4F5A-96CF-CD2EB02A1EF0}"/>
          </ac:spMkLst>
        </pc:spChg>
        <pc:picChg chg="add">
          <ac:chgData name="Emily Crose" userId="5a1598ef78992c55" providerId="LiveId" clId="{12674E05-A199-4204-AD0E-5F035B3FAEF5}" dt="2023-04-07T22:38:29.449" v="1946" actId="26606"/>
          <ac:picMkLst>
            <pc:docMk/>
            <pc:sldMk cId="3013550915" sldId="257"/>
            <ac:picMk id="7" creationId="{7DD5BDCA-309E-1234-5D16-20962C9AB1EE}"/>
          </ac:picMkLst>
        </pc:picChg>
      </pc:sldChg>
      <pc:sldChg chg="addSp modSp mod setBg modNotesTx">
        <pc:chgData name="Emily Crose" userId="5a1598ef78992c55" providerId="LiveId" clId="{12674E05-A199-4204-AD0E-5F035B3FAEF5}" dt="2023-04-07T22:39:16.135" v="1984" actId="26606"/>
        <pc:sldMkLst>
          <pc:docMk/>
          <pc:sldMk cId="559302957" sldId="258"/>
        </pc:sldMkLst>
        <pc:spChg chg="mod">
          <ac:chgData name="Emily Crose" userId="5a1598ef78992c55" providerId="LiveId" clId="{12674E05-A199-4204-AD0E-5F035B3FAEF5}" dt="2023-04-07T22:39:16.135" v="1984" actId="26606"/>
          <ac:spMkLst>
            <pc:docMk/>
            <pc:sldMk cId="559302957" sldId="258"/>
            <ac:spMk id="4" creationId="{F468B3DB-A3C5-D068-527B-40E9D03BD0B0}"/>
          </ac:spMkLst>
        </pc:spChg>
        <pc:spChg chg="mod">
          <ac:chgData name="Emily Crose" userId="5a1598ef78992c55" providerId="LiveId" clId="{12674E05-A199-4204-AD0E-5F035B3FAEF5}" dt="2023-04-07T22:39:16.135" v="1984" actId="26606"/>
          <ac:spMkLst>
            <pc:docMk/>
            <pc:sldMk cId="559302957" sldId="258"/>
            <ac:spMk id="5" creationId="{210712C8-16DC-6AEE-99D7-5B49B1A60734}"/>
          </ac:spMkLst>
        </pc:spChg>
        <pc:picChg chg="add">
          <ac:chgData name="Emily Crose" userId="5a1598ef78992c55" providerId="LiveId" clId="{12674E05-A199-4204-AD0E-5F035B3FAEF5}" dt="2023-04-07T22:39:16.135" v="1984" actId="26606"/>
          <ac:picMkLst>
            <pc:docMk/>
            <pc:sldMk cId="559302957" sldId="258"/>
            <ac:picMk id="7" creationId="{E3706CAD-36DC-CF9D-6885-9ECA64A1E5E6}"/>
          </ac:picMkLst>
        </pc:picChg>
      </pc:sldChg>
      <pc:sldChg chg="addSp delSp modSp mod setBg">
        <pc:chgData name="Emily Crose" userId="5a1598ef78992c55" providerId="LiveId" clId="{12674E05-A199-4204-AD0E-5F035B3FAEF5}" dt="2023-04-07T22:40:32.663" v="2169" actId="26606"/>
        <pc:sldMkLst>
          <pc:docMk/>
          <pc:sldMk cId="3977924121" sldId="259"/>
        </pc:sldMkLst>
        <pc:spChg chg="mod">
          <ac:chgData name="Emily Crose" userId="5a1598ef78992c55" providerId="LiveId" clId="{12674E05-A199-4204-AD0E-5F035B3FAEF5}" dt="2023-04-07T22:40:32.663" v="2169" actId="26606"/>
          <ac:spMkLst>
            <pc:docMk/>
            <pc:sldMk cId="3977924121" sldId="259"/>
            <ac:spMk id="2" creationId="{AE431370-98F0-2FAB-62E4-60870AC119A4}"/>
          </ac:spMkLst>
        </pc:spChg>
        <pc:spChg chg="mod">
          <ac:chgData name="Emily Crose" userId="5a1598ef78992c55" providerId="LiveId" clId="{12674E05-A199-4204-AD0E-5F035B3FAEF5}" dt="2023-04-07T22:40:32.663" v="2169" actId="26606"/>
          <ac:spMkLst>
            <pc:docMk/>
            <pc:sldMk cId="3977924121" sldId="259"/>
            <ac:spMk id="4" creationId="{4DACE283-2116-9B5E-A7DF-434E91B90ADB}"/>
          </ac:spMkLst>
        </pc:spChg>
        <pc:picChg chg="add del">
          <ac:chgData name="Emily Crose" userId="5a1598ef78992c55" providerId="LiveId" clId="{12674E05-A199-4204-AD0E-5F035B3FAEF5}" dt="2023-04-07T22:40:30.803" v="2166" actId="26606"/>
          <ac:picMkLst>
            <pc:docMk/>
            <pc:sldMk cId="3977924121" sldId="259"/>
            <ac:picMk id="6" creationId="{F5605FBC-E9EF-4F30-87C3-1810F9426F91}"/>
          </ac:picMkLst>
        </pc:picChg>
        <pc:picChg chg="add del">
          <ac:chgData name="Emily Crose" userId="5a1598ef78992c55" providerId="LiveId" clId="{12674E05-A199-4204-AD0E-5F035B3FAEF5}" dt="2023-04-07T22:40:32.631" v="2168" actId="26606"/>
          <ac:picMkLst>
            <pc:docMk/>
            <pc:sldMk cId="3977924121" sldId="259"/>
            <ac:picMk id="8" creationId="{A36690B9-4815-CE9D-E9CA-465CEDB073F5}"/>
          </ac:picMkLst>
        </pc:picChg>
        <pc:picChg chg="add">
          <ac:chgData name="Emily Crose" userId="5a1598ef78992c55" providerId="LiveId" clId="{12674E05-A199-4204-AD0E-5F035B3FAEF5}" dt="2023-04-07T22:40:32.663" v="2169" actId="26606"/>
          <ac:picMkLst>
            <pc:docMk/>
            <pc:sldMk cId="3977924121" sldId="259"/>
            <ac:picMk id="10" creationId="{F5605FBC-E9EF-4F30-87C3-1810F9426F91}"/>
          </ac:picMkLst>
        </pc:picChg>
      </pc:sldChg>
      <pc:sldChg chg="addSp modSp mod setBg">
        <pc:chgData name="Emily Crose" userId="5a1598ef78992c55" providerId="LiveId" clId="{12674E05-A199-4204-AD0E-5F035B3FAEF5}" dt="2023-04-07T22:38:35.318" v="1947" actId="26606"/>
        <pc:sldMkLst>
          <pc:docMk/>
          <pc:sldMk cId="370590328" sldId="260"/>
        </pc:sldMkLst>
        <pc:spChg chg="mod">
          <ac:chgData name="Emily Crose" userId="5a1598ef78992c55" providerId="LiveId" clId="{12674E05-A199-4204-AD0E-5F035B3FAEF5}" dt="2023-04-07T22:38:35.318" v="1947" actId="26606"/>
          <ac:spMkLst>
            <pc:docMk/>
            <pc:sldMk cId="370590328" sldId="260"/>
            <ac:spMk id="4" creationId="{923DA8A7-9417-A4F4-8D95-3F7529A695DE}"/>
          </ac:spMkLst>
        </pc:spChg>
        <pc:spChg chg="add">
          <ac:chgData name="Emily Crose" userId="5a1598ef78992c55" providerId="LiveId" clId="{12674E05-A199-4204-AD0E-5F035B3FAEF5}" dt="2023-04-07T22:38:35.318" v="1947" actId="26606"/>
          <ac:spMkLst>
            <pc:docMk/>
            <pc:sldMk cId="370590328" sldId="260"/>
            <ac:spMk id="10" creationId="{0AD84CCE-B61B-45FD-8942-77C91305228B}"/>
          </ac:spMkLst>
        </pc:spChg>
        <pc:picChg chg="add">
          <ac:chgData name="Emily Crose" userId="5a1598ef78992c55" providerId="LiveId" clId="{12674E05-A199-4204-AD0E-5F035B3FAEF5}" dt="2023-04-07T22:38:35.318" v="1947" actId="26606"/>
          <ac:picMkLst>
            <pc:docMk/>
            <pc:sldMk cId="370590328" sldId="260"/>
            <ac:picMk id="6" creationId="{876371D1-3409-B807-9699-1D276793354D}"/>
          </ac:picMkLst>
        </pc:picChg>
      </pc:sldChg>
      <pc:sldChg chg="addSp modSp mod setBg">
        <pc:chgData name="Emily Crose" userId="5a1598ef78992c55" providerId="LiveId" clId="{12674E05-A199-4204-AD0E-5F035B3FAEF5}" dt="2023-04-07T22:41:08.886" v="2189" actId="26606"/>
        <pc:sldMkLst>
          <pc:docMk/>
          <pc:sldMk cId="4008374158" sldId="261"/>
        </pc:sldMkLst>
        <pc:spChg chg="mod">
          <ac:chgData name="Emily Crose" userId="5a1598ef78992c55" providerId="LiveId" clId="{12674E05-A199-4204-AD0E-5F035B3FAEF5}" dt="2023-04-07T22:41:08.886" v="2189" actId="26606"/>
          <ac:spMkLst>
            <pc:docMk/>
            <pc:sldMk cId="4008374158" sldId="261"/>
            <ac:spMk id="2" creationId="{16E88063-1214-61B8-6E65-B1EEDF5E23D3}"/>
          </ac:spMkLst>
        </pc:spChg>
        <pc:spChg chg="mod">
          <ac:chgData name="Emily Crose" userId="5a1598ef78992c55" providerId="LiveId" clId="{12674E05-A199-4204-AD0E-5F035B3FAEF5}" dt="2023-04-07T22:41:08.886" v="2189" actId="26606"/>
          <ac:spMkLst>
            <pc:docMk/>
            <pc:sldMk cId="4008374158" sldId="261"/>
            <ac:spMk id="3" creationId="{FD9F15BD-5B63-AA09-6639-1B39A11F5879}"/>
          </ac:spMkLst>
        </pc:spChg>
        <pc:spChg chg="add">
          <ac:chgData name="Emily Crose" userId="5a1598ef78992c55" providerId="LiveId" clId="{12674E05-A199-4204-AD0E-5F035B3FAEF5}" dt="2023-04-07T22:41:08.886" v="2189" actId="26606"/>
          <ac:spMkLst>
            <pc:docMk/>
            <pc:sldMk cId="4008374158" sldId="261"/>
            <ac:spMk id="10" creationId="{1660E788-AFA9-4A1B-9991-6AA74632A15B}"/>
          </ac:spMkLst>
        </pc:spChg>
        <pc:spChg chg="add">
          <ac:chgData name="Emily Crose" userId="5a1598ef78992c55" providerId="LiveId" clId="{12674E05-A199-4204-AD0E-5F035B3FAEF5}" dt="2023-04-07T22:41:08.886" v="2189" actId="26606"/>
          <ac:spMkLst>
            <pc:docMk/>
            <pc:sldMk cId="4008374158" sldId="261"/>
            <ac:spMk id="12" creationId="{867D4867-5BA7-4462-B2F6-A23F4A622AA7}"/>
          </ac:spMkLst>
        </pc:spChg>
        <pc:picChg chg="add">
          <ac:chgData name="Emily Crose" userId="5a1598ef78992c55" providerId="LiveId" clId="{12674E05-A199-4204-AD0E-5F035B3FAEF5}" dt="2023-04-07T22:41:08.886" v="2189" actId="26606"/>
          <ac:picMkLst>
            <pc:docMk/>
            <pc:sldMk cId="4008374158" sldId="261"/>
            <ac:picMk id="7" creationId="{1CDCA1AF-D173-308B-2184-B43FCAC86645}"/>
          </ac:picMkLst>
        </pc:picChg>
      </pc:sldChg>
      <pc:sldChg chg="addSp delSp modSp mod setBg setClrOvrMap chgLayout modNotesTx">
        <pc:chgData name="Emily Crose" userId="5a1598ef78992c55" providerId="LiveId" clId="{12674E05-A199-4204-AD0E-5F035B3FAEF5}" dt="2023-04-08T01:07:56.035" v="4052" actId="20577"/>
        <pc:sldMkLst>
          <pc:docMk/>
          <pc:sldMk cId="713781223" sldId="262"/>
        </pc:sldMkLst>
        <pc:spChg chg="mod ord">
          <ac:chgData name="Emily Crose" userId="5a1598ef78992c55" providerId="LiveId" clId="{12674E05-A199-4204-AD0E-5F035B3FAEF5}" dt="2023-04-08T01:07:14.025" v="3955" actId="26606"/>
          <ac:spMkLst>
            <pc:docMk/>
            <pc:sldMk cId="713781223" sldId="262"/>
            <ac:spMk id="2" creationId="{2139B556-662E-660E-3141-EF127F9DBED0}"/>
          </ac:spMkLst>
        </pc:spChg>
        <pc:spChg chg="del mod">
          <ac:chgData name="Emily Crose" userId="5a1598ef78992c55" providerId="LiveId" clId="{12674E05-A199-4204-AD0E-5F035B3FAEF5}" dt="2023-04-08T01:06:39.191" v="3921" actId="700"/>
          <ac:spMkLst>
            <pc:docMk/>
            <pc:sldMk cId="713781223" sldId="262"/>
            <ac:spMk id="3" creationId="{67455BA6-653E-5940-3D6B-14031976F9B7}"/>
          </ac:spMkLst>
        </pc:spChg>
        <pc:picChg chg="add">
          <ac:chgData name="Emily Crose" userId="5a1598ef78992c55" providerId="LiveId" clId="{12674E05-A199-4204-AD0E-5F035B3FAEF5}" dt="2023-04-08T01:07:14.025" v="3955" actId="26606"/>
          <ac:picMkLst>
            <pc:docMk/>
            <pc:sldMk cId="713781223" sldId="262"/>
            <ac:picMk id="4" creationId="{925780FA-7DC6-3986-6BCA-00DA011822A6}"/>
          </ac:picMkLst>
        </pc:picChg>
        <pc:picChg chg="add del mod">
          <ac:chgData name="Emily Crose" userId="5a1598ef78992c55" providerId="LiveId" clId="{12674E05-A199-4204-AD0E-5F035B3FAEF5}" dt="2023-04-08T01:06:15.823" v="3920" actId="478"/>
          <ac:picMkLst>
            <pc:docMk/>
            <pc:sldMk cId="713781223" sldId="262"/>
            <ac:picMk id="5" creationId="{4E96ECAB-F994-07D4-FCFB-309E425864D0}"/>
          </ac:picMkLst>
        </pc:picChg>
      </pc:sldChg>
      <pc:sldChg chg="addSp delSp modSp new mod setBg modNotesTx">
        <pc:chgData name="Emily Crose" userId="5a1598ef78992c55" providerId="LiveId" clId="{12674E05-A199-4204-AD0E-5F035B3FAEF5}" dt="2023-04-07T22:41:34.972" v="2192" actId="26606"/>
        <pc:sldMkLst>
          <pc:docMk/>
          <pc:sldMk cId="609597843" sldId="263"/>
        </pc:sldMkLst>
        <pc:spChg chg="mod">
          <ac:chgData name="Emily Crose" userId="5a1598ef78992c55" providerId="LiveId" clId="{12674E05-A199-4204-AD0E-5F035B3FAEF5}" dt="2023-04-07T22:41:34.972" v="2192" actId="26606"/>
          <ac:spMkLst>
            <pc:docMk/>
            <pc:sldMk cId="609597843" sldId="263"/>
            <ac:spMk id="2" creationId="{B5AC601A-10AE-B0E6-0617-523F3FB97D94}"/>
          </ac:spMkLst>
        </pc:spChg>
        <pc:spChg chg="del mod">
          <ac:chgData name="Emily Crose" userId="5a1598ef78992c55" providerId="LiveId" clId="{12674E05-A199-4204-AD0E-5F035B3FAEF5}" dt="2023-04-07T22:41:34.972" v="2192" actId="26606"/>
          <ac:spMkLst>
            <pc:docMk/>
            <pc:sldMk cId="609597843" sldId="263"/>
            <ac:spMk id="3" creationId="{D50B7B79-C8F8-56A6-37B3-3E9185F72FC7}"/>
          </ac:spMkLst>
        </pc:spChg>
        <pc:spChg chg="add">
          <ac:chgData name="Emily Crose" userId="5a1598ef78992c55" providerId="LiveId" clId="{12674E05-A199-4204-AD0E-5F035B3FAEF5}" dt="2023-04-07T22:41:34.972" v="2192" actId="26606"/>
          <ac:spMkLst>
            <pc:docMk/>
            <pc:sldMk cId="609597843" sldId="263"/>
            <ac:spMk id="9" creationId="{A70E44F7-1AE7-45C1-BB2F-447BC47EA0F3}"/>
          </ac:spMkLst>
        </pc:spChg>
        <pc:picChg chg="add">
          <ac:chgData name="Emily Crose" userId="5a1598ef78992c55" providerId="LiveId" clId="{12674E05-A199-4204-AD0E-5F035B3FAEF5}" dt="2023-04-07T22:41:34.972" v="2192" actId="26606"/>
          <ac:picMkLst>
            <pc:docMk/>
            <pc:sldMk cId="609597843" sldId="263"/>
            <ac:picMk id="5" creationId="{C16ACA10-AEC8-9599-714F-979ED52609B0}"/>
          </ac:picMkLst>
        </pc:picChg>
      </pc:sldChg>
      <pc:sldChg chg="addSp delSp modSp new mod setBg modNotesTx">
        <pc:chgData name="Emily Crose" userId="5a1598ef78992c55" providerId="LiveId" clId="{12674E05-A199-4204-AD0E-5F035B3FAEF5}" dt="2023-04-07T22:41:49.022" v="2193" actId="26606"/>
        <pc:sldMkLst>
          <pc:docMk/>
          <pc:sldMk cId="818212219" sldId="264"/>
        </pc:sldMkLst>
        <pc:spChg chg="mod">
          <ac:chgData name="Emily Crose" userId="5a1598ef78992c55" providerId="LiveId" clId="{12674E05-A199-4204-AD0E-5F035B3FAEF5}" dt="2023-04-07T22:41:49.022" v="2193" actId="26606"/>
          <ac:spMkLst>
            <pc:docMk/>
            <pc:sldMk cId="818212219" sldId="264"/>
            <ac:spMk id="2" creationId="{C6C13373-4772-37CE-4FFA-EA9DCDE97029}"/>
          </ac:spMkLst>
        </pc:spChg>
        <pc:spChg chg="del">
          <ac:chgData name="Emily Crose" userId="5a1598ef78992c55" providerId="LiveId" clId="{12674E05-A199-4204-AD0E-5F035B3FAEF5}" dt="2023-04-07T22:41:49.022" v="2193" actId="26606"/>
          <ac:spMkLst>
            <pc:docMk/>
            <pc:sldMk cId="818212219" sldId="264"/>
            <ac:spMk id="3" creationId="{FCDA6FD8-56C4-B071-BCA7-898B1588839D}"/>
          </ac:spMkLst>
        </pc:spChg>
        <pc:spChg chg="add">
          <ac:chgData name="Emily Crose" userId="5a1598ef78992c55" providerId="LiveId" clId="{12674E05-A199-4204-AD0E-5F035B3FAEF5}" dt="2023-04-07T22:41:49.022" v="2193" actId="26606"/>
          <ac:spMkLst>
            <pc:docMk/>
            <pc:sldMk cId="818212219" sldId="264"/>
            <ac:spMk id="9" creationId="{A70E44F7-1AE7-45C1-BB2F-447BC47EA0F3}"/>
          </ac:spMkLst>
        </pc:spChg>
        <pc:picChg chg="add">
          <ac:chgData name="Emily Crose" userId="5a1598ef78992c55" providerId="LiveId" clId="{12674E05-A199-4204-AD0E-5F035B3FAEF5}" dt="2023-04-07T22:41:49.022" v="2193" actId="26606"/>
          <ac:picMkLst>
            <pc:docMk/>
            <pc:sldMk cId="818212219" sldId="264"/>
            <ac:picMk id="5" creationId="{78A713B8-CAB7-F5E6-0332-E282521A7429}"/>
          </ac:picMkLst>
        </pc:picChg>
      </pc:sldChg>
      <pc:sldChg chg="addSp modSp new mod setBg modNotesTx">
        <pc:chgData name="Emily Crose" userId="5a1598ef78992c55" providerId="LiveId" clId="{12674E05-A199-4204-AD0E-5F035B3FAEF5}" dt="2023-04-07T22:41:27.375" v="2191" actId="26606"/>
        <pc:sldMkLst>
          <pc:docMk/>
          <pc:sldMk cId="1313404414" sldId="265"/>
        </pc:sldMkLst>
        <pc:spChg chg="mod">
          <ac:chgData name="Emily Crose" userId="5a1598ef78992c55" providerId="LiveId" clId="{12674E05-A199-4204-AD0E-5F035B3FAEF5}" dt="2023-04-07T22:41:27.375" v="2191" actId="26606"/>
          <ac:spMkLst>
            <pc:docMk/>
            <pc:sldMk cId="1313404414" sldId="265"/>
            <ac:spMk id="2" creationId="{8F06AD0C-F1CB-FAC4-184C-DC0A3AD3B6A0}"/>
          </ac:spMkLst>
        </pc:spChg>
        <pc:spChg chg="mod">
          <ac:chgData name="Emily Crose" userId="5a1598ef78992c55" providerId="LiveId" clId="{12674E05-A199-4204-AD0E-5F035B3FAEF5}" dt="2023-04-07T22:41:27.375" v="2191" actId="26606"/>
          <ac:spMkLst>
            <pc:docMk/>
            <pc:sldMk cId="1313404414" sldId="265"/>
            <ac:spMk id="3" creationId="{F064BAEB-3F92-D1AE-0D90-C420ED2542DE}"/>
          </ac:spMkLst>
        </pc:spChg>
        <pc:picChg chg="add">
          <ac:chgData name="Emily Crose" userId="5a1598ef78992c55" providerId="LiveId" clId="{12674E05-A199-4204-AD0E-5F035B3FAEF5}" dt="2023-04-07T22:41:27.375" v="2191" actId="26606"/>
          <ac:picMkLst>
            <pc:docMk/>
            <pc:sldMk cId="1313404414" sldId="265"/>
            <ac:picMk id="5" creationId="{A60F501D-D0CA-CE78-754C-29897C94FDF7}"/>
          </ac:picMkLst>
        </pc:picChg>
      </pc:sldChg>
      <pc:sldChg chg="addSp modSp new mod setBg modNotesTx">
        <pc:chgData name="Emily Crose" userId="5a1598ef78992c55" providerId="LiveId" clId="{12674E05-A199-4204-AD0E-5F035B3FAEF5}" dt="2023-04-07T22:40:15.525" v="2164" actId="20577"/>
        <pc:sldMkLst>
          <pc:docMk/>
          <pc:sldMk cId="27410325" sldId="266"/>
        </pc:sldMkLst>
        <pc:spChg chg="mod">
          <ac:chgData name="Emily Crose" userId="5a1598ef78992c55" providerId="LiveId" clId="{12674E05-A199-4204-AD0E-5F035B3FAEF5}" dt="2023-04-07T22:39:25.190" v="1985" actId="26606"/>
          <ac:spMkLst>
            <pc:docMk/>
            <pc:sldMk cId="27410325" sldId="266"/>
            <ac:spMk id="2" creationId="{A5028944-5320-71D4-7F03-C35291E22FA5}"/>
          </ac:spMkLst>
        </pc:spChg>
        <pc:spChg chg="mod">
          <ac:chgData name="Emily Crose" userId="5a1598ef78992c55" providerId="LiveId" clId="{12674E05-A199-4204-AD0E-5F035B3FAEF5}" dt="2023-04-07T22:39:25.190" v="1985" actId="26606"/>
          <ac:spMkLst>
            <pc:docMk/>
            <pc:sldMk cId="27410325" sldId="266"/>
            <ac:spMk id="3" creationId="{994B2E91-3990-8879-01A5-AC95726E47FC}"/>
          </ac:spMkLst>
        </pc:spChg>
        <pc:picChg chg="add">
          <ac:chgData name="Emily Crose" userId="5a1598ef78992c55" providerId="LiveId" clId="{12674E05-A199-4204-AD0E-5F035B3FAEF5}" dt="2023-04-07T22:39:25.190" v="1985" actId="26606"/>
          <ac:picMkLst>
            <pc:docMk/>
            <pc:sldMk cId="27410325" sldId="266"/>
            <ac:picMk id="5" creationId="{DB3A7771-C90C-24B9-5CD8-CFB0A8B9355F}"/>
          </ac:picMkLst>
        </pc:picChg>
      </pc:sldChg>
      <pc:sldChg chg="addSp delSp modSp new mod setBg modNotesTx">
        <pc:chgData name="Emily Crose" userId="5a1598ef78992c55" providerId="LiveId" clId="{12674E05-A199-4204-AD0E-5F035B3FAEF5}" dt="2023-04-07T22:42:08.594" v="2198" actId="26606"/>
        <pc:sldMkLst>
          <pc:docMk/>
          <pc:sldMk cId="1081507365" sldId="267"/>
        </pc:sldMkLst>
        <pc:spChg chg="mod">
          <ac:chgData name="Emily Crose" userId="5a1598ef78992c55" providerId="LiveId" clId="{12674E05-A199-4204-AD0E-5F035B3FAEF5}" dt="2023-04-07T22:42:08.594" v="2198" actId="26606"/>
          <ac:spMkLst>
            <pc:docMk/>
            <pc:sldMk cId="1081507365" sldId="267"/>
            <ac:spMk id="2" creationId="{581B2BEB-99FF-D776-8912-63A780D3F1F7}"/>
          </ac:spMkLst>
        </pc:spChg>
        <pc:spChg chg="add del">
          <ac:chgData name="Emily Crose" userId="5a1598ef78992c55" providerId="LiveId" clId="{12674E05-A199-4204-AD0E-5F035B3FAEF5}" dt="2023-04-07T22:42:08.594" v="2198" actId="26606"/>
          <ac:spMkLst>
            <pc:docMk/>
            <pc:sldMk cId="1081507365" sldId="267"/>
            <ac:spMk id="3" creationId="{DA2404F6-B9C7-E5B9-E301-F8C671775D7A}"/>
          </ac:spMkLst>
        </pc:spChg>
        <pc:spChg chg="add del">
          <ac:chgData name="Emily Crose" userId="5a1598ef78992c55" providerId="LiveId" clId="{12674E05-A199-4204-AD0E-5F035B3FAEF5}" dt="2023-04-07T22:42:03.691" v="2195" actId="26606"/>
          <ac:spMkLst>
            <pc:docMk/>
            <pc:sldMk cId="1081507365" sldId="267"/>
            <ac:spMk id="9" creationId="{83CD2995-EC96-40C9-A0AD-9AA84AAE0E14}"/>
          </ac:spMkLst>
        </pc:spChg>
        <pc:spChg chg="add del">
          <ac:chgData name="Emily Crose" userId="5a1598ef78992c55" providerId="LiveId" clId="{12674E05-A199-4204-AD0E-5F035B3FAEF5}" dt="2023-04-07T22:42:08.571" v="2197" actId="26606"/>
          <ac:spMkLst>
            <pc:docMk/>
            <pc:sldMk cId="1081507365" sldId="267"/>
            <ac:spMk id="12" creationId="{A70E44F7-1AE7-45C1-BB2F-447BC47EA0F3}"/>
          </ac:spMkLst>
        </pc:spChg>
        <pc:picChg chg="add del">
          <ac:chgData name="Emily Crose" userId="5a1598ef78992c55" providerId="LiveId" clId="{12674E05-A199-4204-AD0E-5F035B3FAEF5}" dt="2023-04-07T22:42:03.691" v="2195" actId="26606"/>
          <ac:picMkLst>
            <pc:docMk/>
            <pc:sldMk cId="1081507365" sldId="267"/>
            <ac:picMk id="5" creationId="{518EE1DE-D634-582B-1B85-D8E50DF7C078}"/>
          </ac:picMkLst>
        </pc:picChg>
        <pc:picChg chg="add del">
          <ac:chgData name="Emily Crose" userId="5a1598ef78992c55" providerId="LiveId" clId="{12674E05-A199-4204-AD0E-5F035B3FAEF5}" dt="2023-04-07T22:42:08.571" v="2197" actId="26606"/>
          <ac:picMkLst>
            <pc:docMk/>
            <pc:sldMk cId="1081507365" sldId="267"/>
            <ac:picMk id="11" creationId="{4C06851F-358C-9ED2-8308-862D71681DD3}"/>
          </ac:picMkLst>
        </pc:picChg>
        <pc:picChg chg="add">
          <ac:chgData name="Emily Crose" userId="5a1598ef78992c55" providerId="LiveId" clId="{12674E05-A199-4204-AD0E-5F035B3FAEF5}" dt="2023-04-07T22:42:08.594" v="2198" actId="26606"/>
          <ac:picMkLst>
            <pc:docMk/>
            <pc:sldMk cId="1081507365" sldId="267"/>
            <ac:picMk id="14" creationId="{9F769F92-6B99-60A3-9B4B-3ED9C664A722}"/>
          </ac:picMkLst>
        </pc:picChg>
      </pc:sldChg>
      <pc:sldChg chg="addSp delSp modSp new mod setBg setClrOvrMap chgLayout">
        <pc:chgData name="Emily Crose" userId="5a1598ef78992c55" providerId="LiveId" clId="{12674E05-A199-4204-AD0E-5F035B3FAEF5}" dt="2023-04-07T22:44:08.238" v="2224" actId="26606"/>
        <pc:sldMkLst>
          <pc:docMk/>
          <pc:sldMk cId="1659740523" sldId="268"/>
        </pc:sldMkLst>
        <pc:spChg chg="del mod ord">
          <ac:chgData name="Emily Crose" userId="5a1598ef78992c55" providerId="LiveId" clId="{12674E05-A199-4204-AD0E-5F035B3FAEF5}" dt="2023-04-07T22:43:49.966" v="2200" actId="700"/>
          <ac:spMkLst>
            <pc:docMk/>
            <pc:sldMk cId="1659740523" sldId="268"/>
            <ac:spMk id="2" creationId="{FEB8B425-DD94-E0EE-D50B-83C753448E03}"/>
          </ac:spMkLst>
        </pc:spChg>
        <pc:spChg chg="del">
          <ac:chgData name="Emily Crose" userId="5a1598ef78992c55" providerId="LiveId" clId="{12674E05-A199-4204-AD0E-5F035B3FAEF5}" dt="2023-04-07T22:43:49.966" v="2200" actId="700"/>
          <ac:spMkLst>
            <pc:docMk/>
            <pc:sldMk cId="1659740523" sldId="268"/>
            <ac:spMk id="3" creationId="{D8C3A3B9-D53B-9BD8-5AA3-14845AAF15C5}"/>
          </ac:spMkLst>
        </pc:spChg>
        <pc:spChg chg="add mod ord">
          <ac:chgData name="Emily Crose" userId="5a1598ef78992c55" providerId="LiveId" clId="{12674E05-A199-4204-AD0E-5F035B3FAEF5}" dt="2023-04-07T22:44:08.238" v="2224" actId="26606"/>
          <ac:spMkLst>
            <pc:docMk/>
            <pc:sldMk cId="1659740523" sldId="268"/>
            <ac:spMk id="4" creationId="{8A19EC87-1F80-5FA8-5BC8-952E49E75A84}"/>
          </ac:spMkLst>
        </pc:spChg>
        <pc:spChg chg="add">
          <ac:chgData name="Emily Crose" userId="5a1598ef78992c55" providerId="LiveId" clId="{12674E05-A199-4204-AD0E-5F035B3FAEF5}" dt="2023-04-07T22:44:08.238" v="2224" actId="26606"/>
          <ac:spMkLst>
            <pc:docMk/>
            <pc:sldMk cId="1659740523" sldId="268"/>
            <ac:spMk id="10" creationId="{6981E6A2-4656-4CFE-9BF4-39D81EE2CA9B}"/>
          </ac:spMkLst>
        </pc:spChg>
        <pc:picChg chg="add">
          <ac:chgData name="Emily Crose" userId="5a1598ef78992c55" providerId="LiveId" clId="{12674E05-A199-4204-AD0E-5F035B3FAEF5}" dt="2023-04-07T22:44:08.238" v="2224" actId="26606"/>
          <ac:picMkLst>
            <pc:docMk/>
            <pc:sldMk cId="1659740523" sldId="268"/>
            <ac:picMk id="6" creationId="{28F636C6-650D-7B4C-851F-6A017C56C53D}"/>
          </ac:picMkLst>
        </pc:picChg>
      </pc:sldChg>
      <pc:sldChg chg="addSp delSp modSp new mod setBg modNotesTx">
        <pc:chgData name="Emily Crose" userId="5a1598ef78992c55" providerId="LiveId" clId="{12674E05-A199-4204-AD0E-5F035B3FAEF5}" dt="2023-04-07T22:49:50.753" v="2652" actId="20577"/>
        <pc:sldMkLst>
          <pc:docMk/>
          <pc:sldMk cId="2556632460" sldId="269"/>
        </pc:sldMkLst>
        <pc:spChg chg="mod">
          <ac:chgData name="Emily Crose" userId="5a1598ef78992c55" providerId="LiveId" clId="{12674E05-A199-4204-AD0E-5F035B3FAEF5}" dt="2023-04-07T22:48:44.729" v="2490" actId="26606"/>
          <ac:spMkLst>
            <pc:docMk/>
            <pc:sldMk cId="2556632460" sldId="269"/>
            <ac:spMk id="2" creationId="{A9BB5561-954F-6C0D-69EB-FF94A9ECF484}"/>
          </ac:spMkLst>
        </pc:spChg>
        <pc:spChg chg="mod">
          <ac:chgData name="Emily Crose" userId="5a1598ef78992c55" providerId="LiveId" clId="{12674E05-A199-4204-AD0E-5F035B3FAEF5}" dt="2023-04-07T22:49:50.753" v="2652" actId="20577"/>
          <ac:spMkLst>
            <pc:docMk/>
            <pc:sldMk cId="2556632460" sldId="269"/>
            <ac:spMk id="3" creationId="{7D32F593-1D55-3467-CD95-4A583F3940FF}"/>
          </ac:spMkLst>
        </pc:spChg>
        <pc:spChg chg="add">
          <ac:chgData name="Emily Crose" userId="5a1598ef78992c55" providerId="LiveId" clId="{12674E05-A199-4204-AD0E-5F035B3FAEF5}" dt="2023-04-07T22:48:44.729" v="2490" actId="26606"/>
          <ac:spMkLst>
            <pc:docMk/>
            <pc:sldMk cId="2556632460" sldId="269"/>
            <ac:spMk id="10" creationId="{C966A4D4-049A-4389-B407-0E7091A07C8D}"/>
          </ac:spMkLst>
        </pc:spChg>
        <pc:spChg chg="add">
          <ac:chgData name="Emily Crose" userId="5a1598ef78992c55" providerId="LiveId" clId="{12674E05-A199-4204-AD0E-5F035B3FAEF5}" dt="2023-04-07T22:48:44.729" v="2490" actId="26606"/>
          <ac:spMkLst>
            <pc:docMk/>
            <pc:sldMk cId="2556632460" sldId="269"/>
            <ac:spMk id="12" creationId="{B5899359-8523-4D4D-B568-3FDFAF9821C7}"/>
          </ac:spMkLst>
        </pc:spChg>
        <pc:spChg chg="add">
          <ac:chgData name="Emily Crose" userId="5a1598ef78992c55" providerId="LiveId" clId="{12674E05-A199-4204-AD0E-5F035B3FAEF5}" dt="2023-04-07T22:48:44.729" v="2490" actId="26606"/>
          <ac:spMkLst>
            <pc:docMk/>
            <pc:sldMk cId="2556632460" sldId="269"/>
            <ac:spMk id="14" creationId="{2E9C9585-DA89-4D7E-BCDF-576461A1A2D9}"/>
          </ac:spMkLst>
        </pc:spChg>
        <pc:picChg chg="add del">
          <ac:chgData name="Emily Crose" userId="5a1598ef78992c55" providerId="LiveId" clId="{12674E05-A199-4204-AD0E-5F035B3FAEF5}" dt="2023-04-07T22:48:44.701" v="2489" actId="26606"/>
          <ac:picMkLst>
            <pc:docMk/>
            <pc:sldMk cId="2556632460" sldId="269"/>
            <ac:picMk id="5" creationId="{1B2072A6-8268-7AB9-FB1B-54BE6AD926E3}"/>
          </ac:picMkLst>
        </pc:picChg>
        <pc:picChg chg="add">
          <ac:chgData name="Emily Crose" userId="5a1598ef78992c55" providerId="LiveId" clId="{12674E05-A199-4204-AD0E-5F035B3FAEF5}" dt="2023-04-07T22:48:44.729" v="2490" actId="26606"/>
          <ac:picMkLst>
            <pc:docMk/>
            <pc:sldMk cId="2556632460" sldId="269"/>
            <ac:picMk id="7" creationId="{8718DB54-6D81-9017-6D49-A00521E2273F}"/>
          </ac:picMkLst>
        </pc:picChg>
      </pc:sldChg>
      <pc:sldChg chg="addSp delSp modSp new mod setBg modClrScheme delDesignElem chgLayout">
        <pc:chgData name="Emily Crose" userId="5a1598ef78992c55" providerId="LiveId" clId="{12674E05-A199-4204-AD0E-5F035B3FAEF5}" dt="2023-04-07T23:02:50.377" v="2870" actId="1076"/>
        <pc:sldMkLst>
          <pc:docMk/>
          <pc:sldMk cId="849568482" sldId="270"/>
        </pc:sldMkLst>
        <pc:spChg chg="mod ord">
          <ac:chgData name="Emily Crose" userId="5a1598ef78992c55" providerId="LiveId" clId="{12674E05-A199-4204-AD0E-5F035B3FAEF5}" dt="2023-04-07T23:01:09.702" v="2684" actId="700"/>
          <ac:spMkLst>
            <pc:docMk/>
            <pc:sldMk cId="849568482" sldId="270"/>
            <ac:spMk id="2" creationId="{78FD9B4A-8B47-56C3-B28E-9A484E4A7EF0}"/>
          </ac:spMkLst>
        </pc:spChg>
        <pc:spChg chg="add mod ord">
          <ac:chgData name="Emily Crose" userId="5a1598ef78992c55" providerId="LiveId" clId="{12674E05-A199-4204-AD0E-5F035B3FAEF5}" dt="2023-04-07T23:01:09.702" v="2684" actId="700"/>
          <ac:spMkLst>
            <pc:docMk/>
            <pc:sldMk cId="849568482" sldId="270"/>
            <ac:spMk id="7" creationId="{08E62260-6E7B-D6A9-72DB-64E4713A45ED}"/>
          </ac:spMkLst>
        </pc:spChg>
        <pc:spChg chg="add del">
          <ac:chgData name="Emily Crose" userId="5a1598ef78992c55" providerId="LiveId" clId="{12674E05-A199-4204-AD0E-5F035B3FAEF5}" dt="2023-04-07T22:59:37.171" v="2681" actId="700"/>
          <ac:spMkLst>
            <pc:docMk/>
            <pc:sldMk cId="849568482" sldId="270"/>
            <ac:spMk id="9" creationId="{23D9B6CF-87DD-47C7-B38D-7C5353D4DC9D}"/>
          </ac:spMkLst>
        </pc:spChg>
        <pc:spChg chg="add del">
          <ac:chgData name="Emily Crose" userId="5a1598ef78992c55" providerId="LiveId" clId="{12674E05-A199-4204-AD0E-5F035B3FAEF5}" dt="2023-04-07T22:59:37.171" v="2681" actId="700"/>
          <ac:spMkLst>
            <pc:docMk/>
            <pc:sldMk cId="849568482" sldId="270"/>
            <ac:spMk id="11" creationId="{EFE2328B-DA12-4B90-BD82-3CCF13AF6C83}"/>
          </ac:spMkLst>
        </pc:spChg>
        <pc:spChg chg="add del">
          <ac:chgData name="Emily Crose" userId="5a1598ef78992c55" providerId="LiveId" clId="{12674E05-A199-4204-AD0E-5F035B3FAEF5}" dt="2023-04-07T22:59:37.171" v="2681" actId="700"/>
          <ac:spMkLst>
            <pc:docMk/>
            <pc:sldMk cId="849568482" sldId="270"/>
            <ac:spMk id="13" creationId="{F77FF0B6-332F-4842-A5F8-EA360BD5FF84}"/>
          </ac:spMkLst>
        </pc:spChg>
        <pc:picChg chg="add del mod">
          <ac:chgData name="Emily Crose" userId="5a1598ef78992c55" providerId="LiveId" clId="{12674E05-A199-4204-AD0E-5F035B3FAEF5}" dt="2023-04-07T22:59:09.328" v="2676" actId="478"/>
          <ac:picMkLst>
            <pc:docMk/>
            <pc:sldMk cId="849568482" sldId="270"/>
            <ac:picMk id="4" creationId="{F9FC9973-1659-C32A-A2AA-668C3F6F3743}"/>
          </ac:picMkLst>
        </pc:picChg>
        <pc:picChg chg="add mod">
          <ac:chgData name="Emily Crose" userId="5a1598ef78992c55" providerId="LiveId" clId="{12674E05-A199-4204-AD0E-5F035B3FAEF5}" dt="2023-04-07T23:02:50.377" v="2870" actId="1076"/>
          <ac:picMkLst>
            <pc:docMk/>
            <pc:sldMk cId="849568482" sldId="270"/>
            <ac:picMk id="6" creationId="{2F8CA17F-61A8-D941-FE3E-79F4BA7777E1}"/>
          </ac:picMkLst>
        </pc:picChg>
      </pc:sldChg>
      <pc:sldChg chg="addSp modSp new mod modNotesTx">
        <pc:chgData name="Emily Crose" userId="5a1598ef78992c55" providerId="LiveId" clId="{12674E05-A199-4204-AD0E-5F035B3FAEF5}" dt="2023-04-07T23:02:30.476" v="2868" actId="1076"/>
        <pc:sldMkLst>
          <pc:docMk/>
          <pc:sldMk cId="936153255" sldId="271"/>
        </pc:sldMkLst>
        <pc:spChg chg="mod">
          <ac:chgData name="Emily Crose" userId="5a1598ef78992c55" providerId="LiveId" clId="{12674E05-A199-4204-AD0E-5F035B3FAEF5}" dt="2023-04-07T23:01:45.441" v="2761" actId="20577"/>
          <ac:spMkLst>
            <pc:docMk/>
            <pc:sldMk cId="936153255" sldId="271"/>
            <ac:spMk id="2" creationId="{7F50CBD8-AC58-4742-B20B-BBCB201D441A}"/>
          </ac:spMkLst>
        </pc:spChg>
        <pc:picChg chg="add mod">
          <ac:chgData name="Emily Crose" userId="5a1598ef78992c55" providerId="LiveId" clId="{12674E05-A199-4204-AD0E-5F035B3FAEF5}" dt="2023-04-07T23:02:30.476" v="2868" actId="1076"/>
          <ac:picMkLst>
            <pc:docMk/>
            <pc:sldMk cId="936153255" sldId="271"/>
            <ac:picMk id="4" creationId="{24E46F48-CEC1-DA1D-63F4-E187FE63EC83}"/>
          </ac:picMkLst>
        </pc:picChg>
      </pc:sldChg>
      <pc:sldChg chg="addSp delSp modSp new mod setBg modNotesTx">
        <pc:chgData name="Emily Crose" userId="5a1598ef78992c55" providerId="LiveId" clId="{12674E05-A199-4204-AD0E-5F035B3FAEF5}" dt="2023-04-07T23:09:59.524" v="3866" actId="26606"/>
        <pc:sldMkLst>
          <pc:docMk/>
          <pc:sldMk cId="4091532315" sldId="272"/>
        </pc:sldMkLst>
        <pc:spChg chg="mod">
          <ac:chgData name="Emily Crose" userId="5a1598ef78992c55" providerId="LiveId" clId="{12674E05-A199-4204-AD0E-5F035B3FAEF5}" dt="2023-04-07T23:09:59.524" v="3866" actId="26606"/>
          <ac:spMkLst>
            <pc:docMk/>
            <pc:sldMk cId="4091532315" sldId="272"/>
            <ac:spMk id="2" creationId="{60DD224E-1824-D1AF-B3D1-1CFB4840F669}"/>
          </ac:spMkLst>
        </pc:spChg>
        <pc:spChg chg="del mod">
          <ac:chgData name="Emily Crose" userId="5a1598ef78992c55" providerId="LiveId" clId="{12674E05-A199-4204-AD0E-5F035B3FAEF5}" dt="2023-04-07T23:09:59.524" v="3866" actId="26606"/>
          <ac:spMkLst>
            <pc:docMk/>
            <pc:sldMk cId="4091532315" sldId="272"/>
            <ac:spMk id="3" creationId="{2A86EF80-AE33-DDAA-415C-45CDF55E26EC}"/>
          </ac:spMkLst>
        </pc:spChg>
        <pc:graphicFrameChg chg="add">
          <ac:chgData name="Emily Crose" userId="5a1598ef78992c55" providerId="LiveId" clId="{12674E05-A199-4204-AD0E-5F035B3FAEF5}" dt="2023-04-07T23:09:59.524" v="3866" actId="26606"/>
          <ac:graphicFrameMkLst>
            <pc:docMk/>
            <pc:sldMk cId="4091532315" sldId="272"/>
            <ac:graphicFrameMk id="5" creationId="{832A845B-69F1-06E4-F71A-7ED7FD8C0E1A}"/>
          </ac:graphicFrameMkLst>
        </pc:graphicFrameChg>
      </pc:sldChg>
      <pc:sldChg chg="addSp delSp modSp new mod setBg">
        <pc:chgData name="Emily Crose" userId="5a1598ef78992c55" providerId="LiveId" clId="{12674E05-A199-4204-AD0E-5F035B3FAEF5}" dt="2023-04-07T23:10:31.722" v="3873" actId="26606"/>
        <pc:sldMkLst>
          <pc:docMk/>
          <pc:sldMk cId="927321918" sldId="273"/>
        </pc:sldMkLst>
        <pc:spChg chg="mod">
          <ac:chgData name="Emily Crose" userId="5a1598ef78992c55" providerId="LiveId" clId="{12674E05-A199-4204-AD0E-5F035B3FAEF5}" dt="2023-04-07T23:10:31.722" v="3873" actId="26606"/>
          <ac:spMkLst>
            <pc:docMk/>
            <pc:sldMk cId="927321918" sldId="273"/>
            <ac:spMk id="2" creationId="{84B8D25C-9D22-2741-BAD5-36E8A1B6D765}"/>
          </ac:spMkLst>
        </pc:spChg>
        <pc:spChg chg="add del mod">
          <ac:chgData name="Emily Crose" userId="5a1598ef78992c55" providerId="LiveId" clId="{12674E05-A199-4204-AD0E-5F035B3FAEF5}" dt="2023-04-07T23:10:31.722" v="3873" actId="26606"/>
          <ac:spMkLst>
            <pc:docMk/>
            <pc:sldMk cId="927321918" sldId="273"/>
            <ac:spMk id="3" creationId="{E4462785-41A6-F2B9-63C5-7B58D5A181BE}"/>
          </ac:spMkLst>
        </pc:spChg>
        <pc:graphicFrameChg chg="add del">
          <ac:chgData name="Emily Crose" userId="5a1598ef78992c55" providerId="LiveId" clId="{12674E05-A199-4204-AD0E-5F035B3FAEF5}" dt="2023-04-07T23:10:18.182" v="3868" actId="26606"/>
          <ac:graphicFrameMkLst>
            <pc:docMk/>
            <pc:sldMk cId="927321918" sldId="273"/>
            <ac:graphicFrameMk id="5" creationId="{EEC470BA-4D7D-243F-A091-B49D96D03070}"/>
          </ac:graphicFrameMkLst>
        </pc:graphicFrameChg>
        <pc:graphicFrameChg chg="add del">
          <ac:chgData name="Emily Crose" userId="5a1598ef78992c55" providerId="LiveId" clId="{12674E05-A199-4204-AD0E-5F035B3FAEF5}" dt="2023-04-07T23:10:28.792" v="3870" actId="26606"/>
          <ac:graphicFrameMkLst>
            <pc:docMk/>
            <pc:sldMk cId="927321918" sldId="273"/>
            <ac:graphicFrameMk id="7" creationId="{56AEEBCC-AD78-D006-1691-EBFEDADC624D}"/>
          </ac:graphicFrameMkLst>
        </pc:graphicFrameChg>
        <pc:graphicFrameChg chg="add del">
          <ac:chgData name="Emily Crose" userId="5a1598ef78992c55" providerId="LiveId" clId="{12674E05-A199-4204-AD0E-5F035B3FAEF5}" dt="2023-04-07T23:10:31.695" v="3872" actId="26606"/>
          <ac:graphicFrameMkLst>
            <pc:docMk/>
            <pc:sldMk cId="927321918" sldId="273"/>
            <ac:graphicFrameMk id="9" creationId="{C523F9C0-F214-BCB8-8AEA-56C656752E2F}"/>
          </ac:graphicFrameMkLst>
        </pc:graphicFrameChg>
        <pc:graphicFrameChg chg="add">
          <ac:chgData name="Emily Crose" userId="5a1598ef78992c55" providerId="LiveId" clId="{12674E05-A199-4204-AD0E-5F035B3FAEF5}" dt="2023-04-07T23:10:31.722" v="3873" actId="26606"/>
          <ac:graphicFrameMkLst>
            <pc:docMk/>
            <pc:sldMk cId="927321918" sldId="273"/>
            <ac:graphicFrameMk id="11" creationId="{EEC470BA-4D7D-243F-A091-B49D96D03070}"/>
          </ac:graphicFrameMkLst>
        </pc:graphicFrameChg>
      </pc:sldChg>
      <pc:sldChg chg="addSp delSp modSp new mod setBg">
        <pc:chgData name="Emily Crose" userId="5a1598ef78992c55" providerId="LiveId" clId="{12674E05-A199-4204-AD0E-5F035B3FAEF5}" dt="2023-04-07T23:10:41.544" v="3874" actId="26606"/>
        <pc:sldMkLst>
          <pc:docMk/>
          <pc:sldMk cId="817899571" sldId="274"/>
        </pc:sldMkLst>
        <pc:spChg chg="mod">
          <ac:chgData name="Emily Crose" userId="5a1598ef78992c55" providerId="LiveId" clId="{12674E05-A199-4204-AD0E-5F035B3FAEF5}" dt="2023-04-07T23:10:41.544" v="3874" actId="26606"/>
          <ac:spMkLst>
            <pc:docMk/>
            <pc:sldMk cId="817899571" sldId="274"/>
            <ac:spMk id="2" creationId="{109C9464-461B-37EE-98E5-B282562ED2B1}"/>
          </ac:spMkLst>
        </pc:spChg>
        <pc:spChg chg="del">
          <ac:chgData name="Emily Crose" userId="5a1598ef78992c55" providerId="LiveId" clId="{12674E05-A199-4204-AD0E-5F035B3FAEF5}" dt="2023-04-07T23:10:41.544" v="3874" actId="26606"/>
          <ac:spMkLst>
            <pc:docMk/>
            <pc:sldMk cId="817899571" sldId="274"/>
            <ac:spMk id="3" creationId="{622E73DB-29D3-FA62-205A-BE260E627435}"/>
          </ac:spMkLst>
        </pc:spChg>
        <pc:spChg chg="add">
          <ac:chgData name="Emily Crose" userId="5a1598ef78992c55" providerId="LiveId" clId="{12674E05-A199-4204-AD0E-5F035B3FAEF5}" dt="2023-04-07T23:10:41.544" v="3874" actId="26606"/>
          <ac:spMkLst>
            <pc:docMk/>
            <pc:sldMk cId="817899571" sldId="274"/>
            <ac:spMk id="9" creationId="{0AD84CCE-B61B-45FD-8942-77C91305228B}"/>
          </ac:spMkLst>
        </pc:spChg>
        <pc:picChg chg="add">
          <ac:chgData name="Emily Crose" userId="5a1598ef78992c55" providerId="LiveId" clId="{12674E05-A199-4204-AD0E-5F035B3FAEF5}" dt="2023-04-07T23:10:41.544" v="3874" actId="26606"/>
          <ac:picMkLst>
            <pc:docMk/>
            <pc:sldMk cId="817899571" sldId="274"/>
            <ac:picMk id="5" creationId="{89FAC872-27BF-8F60-741C-B90ED6340007}"/>
          </ac:picMkLst>
        </pc:picChg>
      </pc:sldChg>
      <pc:sldChg chg="addSp delSp modSp new mod setBg modClrScheme chgLayout">
        <pc:chgData name="Emily Crose" userId="5a1598ef78992c55" providerId="LiveId" clId="{12674E05-A199-4204-AD0E-5F035B3FAEF5}" dt="2023-04-07T23:11:00.116" v="3876" actId="26606"/>
        <pc:sldMkLst>
          <pc:docMk/>
          <pc:sldMk cId="3300517546" sldId="275"/>
        </pc:sldMkLst>
        <pc:spChg chg="mod ord">
          <ac:chgData name="Emily Crose" userId="5a1598ef78992c55" providerId="LiveId" clId="{12674E05-A199-4204-AD0E-5F035B3FAEF5}" dt="2023-04-07T23:11:00.116" v="3876" actId="26606"/>
          <ac:spMkLst>
            <pc:docMk/>
            <pc:sldMk cId="3300517546" sldId="275"/>
            <ac:spMk id="2" creationId="{1325A63D-9015-F666-B15A-F5E3B102B45E}"/>
          </ac:spMkLst>
        </pc:spChg>
        <pc:spChg chg="del">
          <ac:chgData name="Emily Crose" userId="5a1598ef78992c55" providerId="LiveId" clId="{12674E05-A199-4204-AD0E-5F035B3FAEF5}" dt="2023-04-07T23:10:55.114" v="3875" actId="700"/>
          <ac:spMkLst>
            <pc:docMk/>
            <pc:sldMk cId="3300517546" sldId="275"/>
            <ac:spMk id="3" creationId="{9425A689-D9E9-ABFE-0592-80E6AD5CBB2D}"/>
          </ac:spMkLst>
        </pc:spChg>
        <pc:picChg chg="add">
          <ac:chgData name="Emily Crose" userId="5a1598ef78992c55" providerId="LiveId" clId="{12674E05-A199-4204-AD0E-5F035B3FAEF5}" dt="2023-04-07T23:11:00.116" v="3876" actId="26606"/>
          <ac:picMkLst>
            <pc:docMk/>
            <pc:sldMk cId="3300517546" sldId="275"/>
            <ac:picMk id="4" creationId="{72FB41A9-A395-49B7-67FB-1B721D61D774}"/>
          </ac:picMkLst>
        </pc:picChg>
      </pc:sldChg>
      <pc:sldChg chg="addSp delSp modSp new mod setBg modClrScheme setClrOvrMap chgLayout">
        <pc:chgData name="Emily Crose" userId="5a1598ef78992c55" providerId="LiveId" clId="{12674E05-A199-4204-AD0E-5F035B3FAEF5}" dt="2023-04-08T01:03:30.791" v="3881" actId="27614"/>
        <pc:sldMkLst>
          <pc:docMk/>
          <pc:sldMk cId="3104054636" sldId="276"/>
        </pc:sldMkLst>
        <pc:spChg chg="mod ord">
          <ac:chgData name="Emily Crose" userId="5a1598ef78992c55" providerId="LiveId" clId="{12674E05-A199-4204-AD0E-5F035B3FAEF5}" dt="2023-04-07T23:11:33.541" v="3880" actId="26606"/>
          <ac:spMkLst>
            <pc:docMk/>
            <pc:sldMk cId="3104054636" sldId="276"/>
            <ac:spMk id="2" creationId="{B963730F-E840-E5E0-87C0-65F532F962AC}"/>
          </ac:spMkLst>
        </pc:spChg>
        <pc:spChg chg="del">
          <ac:chgData name="Emily Crose" userId="5a1598ef78992c55" providerId="LiveId" clId="{12674E05-A199-4204-AD0E-5F035B3FAEF5}" dt="2023-04-07T23:11:21.847" v="3877" actId="700"/>
          <ac:spMkLst>
            <pc:docMk/>
            <pc:sldMk cId="3104054636" sldId="276"/>
            <ac:spMk id="3" creationId="{CB4C7002-ABB4-C4E4-A728-CF5058FCD1BE}"/>
          </ac:spMkLst>
        </pc:spChg>
        <pc:picChg chg="add del">
          <ac:chgData name="Emily Crose" userId="5a1598ef78992c55" providerId="LiveId" clId="{12674E05-A199-4204-AD0E-5F035B3FAEF5}" dt="2023-04-07T23:11:33.541" v="3879" actId="26606"/>
          <ac:picMkLst>
            <pc:docMk/>
            <pc:sldMk cId="3104054636" sldId="276"/>
            <ac:picMk id="4" creationId="{87FE3E15-B3CB-317F-0591-8F364A496D61}"/>
          </ac:picMkLst>
        </pc:picChg>
        <pc:picChg chg="add mod">
          <ac:chgData name="Emily Crose" userId="5a1598ef78992c55" providerId="LiveId" clId="{12674E05-A199-4204-AD0E-5F035B3FAEF5}" dt="2023-04-08T01:03:30.791" v="3881" actId="27614"/>
          <ac:picMkLst>
            <pc:docMk/>
            <pc:sldMk cId="3104054636" sldId="276"/>
            <ac:picMk id="6" creationId="{D32171E9-270F-BA0C-17D9-9525FB89BC77}"/>
          </ac:picMkLst>
        </pc:picChg>
      </pc:sldChg>
      <pc:sldChg chg="modSp new mod modNotesTx">
        <pc:chgData name="Emily Crose" userId="5a1598ef78992c55" providerId="LiveId" clId="{12674E05-A199-4204-AD0E-5F035B3FAEF5}" dt="2023-04-08T02:27:49.400" v="4367" actId="20577"/>
        <pc:sldMkLst>
          <pc:docMk/>
          <pc:sldMk cId="3327628599" sldId="277"/>
        </pc:sldMkLst>
        <pc:spChg chg="mod">
          <ac:chgData name="Emily Crose" userId="5a1598ef78992c55" providerId="LiveId" clId="{12674E05-A199-4204-AD0E-5F035B3FAEF5}" dt="2023-04-08T02:26:27.359" v="4078" actId="20577"/>
          <ac:spMkLst>
            <pc:docMk/>
            <pc:sldMk cId="3327628599" sldId="277"/>
            <ac:spMk id="2" creationId="{DFF30967-E701-3259-3001-7D2A866904F3}"/>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D35DF8-9ED4-46E5-A058-797577DFD8C1}"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1FB90C8-6D3C-45E3-9B03-8DA3841C616A}">
      <dgm:prSet/>
      <dgm:spPr/>
      <dgm:t>
        <a:bodyPr/>
        <a:lstStyle/>
        <a:p>
          <a:pPr>
            <a:defRPr b="1"/>
          </a:pPr>
          <a:r>
            <a:rPr lang="en-US"/>
            <a:t>Do we know who they are?</a:t>
          </a:r>
        </a:p>
      </dgm:t>
    </dgm:pt>
    <dgm:pt modelId="{173E10E8-3A4E-4590-B151-E2F82E0FA54C}" type="parTrans" cxnId="{FC1D3D43-FAC4-470B-B860-6286F7F408DB}">
      <dgm:prSet/>
      <dgm:spPr/>
      <dgm:t>
        <a:bodyPr/>
        <a:lstStyle/>
        <a:p>
          <a:endParaRPr lang="en-US"/>
        </a:p>
      </dgm:t>
    </dgm:pt>
    <dgm:pt modelId="{61D28FBF-21D6-4005-9768-526F1F6C0647}" type="sibTrans" cxnId="{FC1D3D43-FAC4-470B-B860-6286F7F408DB}">
      <dgm:prSet/>
      <dgm:spPr/>
      <dgm:t>
        <a:bodyPr/>
        <a:lstStyle/>
        <a:p>
          <a:endParaRPr lang="en-US"/>
        </a:p>
      </dgm:t>
    </dgm:pt>
    <dgm:pt modelId="{E906B0D7-0B19-4F72-9785-EFA43CFFFD49}">
      <dgm:prSet/>
      <dgm:spPr/>
      <dgm:t>
        <a:bodyPr/>
        <a:lstStyle/>
        <a:p>
          <a:pPr>
            <a:defRPr b="1"/>
          </a:pPr>
          <a:r>
            <a:rPr lang="en-US"/>
            <a:t>What kind of sensitive information might we be processing?</a:t>
          </a:r>
        </a:p>
      </dgm:t>
    </dgm:pt>
    <dgm:pt modelId="{02A054EA-5BBC-48EF-BF6B-60FE00EF9932}" type="parTrans" cxnId="{37495660-1CDE-41A7-83C0-B3B5C96ACF0C}">
      <dgm:prSet/>
      <dgm:spPr/>
      <dgm:t>
        <a:bodyPr/>
        <a:lstStyle/>
        <a:p>
          <a:endParaRPr lang="en-US"/>
        </a:p>
      </dgm:t>
    </dgm:pt>
    <dgm:pt modelId="{D97445F2-F9BD-40BF-8050-9D1DF875F867}" type="sibTrans" cxnId="{37495660-1CDE-41A7-83C0-B3B5C96ACF0C}">
      <dgm:prSet/>
      <dgm:spPr/>
      <dgm:t>
        <a:bodyPr/>
        <a:lstStyle/>
        <a:p>
          <a:endParaRPr lang="en-US"/>
        </a:p>
      </dgm:t>
    </dgm:pt>
    <dgm:pt modelId="{21F2791D-92A1-480B-8301-DA28594BCE17}">
      <dgm:prSet/>
      <dgm:spPr/>
      <dgm:t>
        <a:bodyPr/>
        <a:lstStyle/>
        <a:p>
          <a:r>
            <a:rPr lang="en-US"/>
            <a:t>Personally identifiable information?</a:t>
          </a:r>
        </a:p>
      </dgm:t>
    </dgm:pt>
    <dgm:pt modelId="{30B6BB24-4947-4D8A-86B9-505BF5A671FB}" type="parTrans" cxnId="{2C0B2BBA-280B-4862-9640-DBC05CDC6E23}">
      <dgm:prSet/>
      <dgm:spPr/>
      <dgm:t>
        <a:bodyPr/>
        <a:lstStyle/>
        <a:p>
          <a:endParaRPr lang="en-US"/>
        </a:p>
      </dgm:t>
    </dgm:pt>
    <dgm:pt modelId="{0320A740-67E7-48A4-AD7D-6C1326918CAC}" type="sibTrans" cxnId="{2C0B2BBA-280B-4862-9640-DBC05CDC6E23}">
      <dgm:prSet/>
      <dgm:spPr/>
      <dgm:t>
        <a:bodyPr/>
        <a:lstStyle/>
        <a:p>
          <a:endParaRPr lang="en-US"/>
        </a:p>
      </dgm:t>
    </dgm:pt>
    <dgm:pt modelId="{5967D89D-08C4-4CA1-98A7-9DF98B40B3D3}">
      <dgm:prSet/>
      <dgm:spPr/>
      <dgm:t>
        <a:bodyPr/>
        <a:lstStyle/>
        <a:p>
          <a:r>
            <a:rPr lang="en-US"/>
            <a:t>HIPAA information?</a:t>
          </a:r>
        </a:p>
      </dgm:t>
    </dgm:pt>
    <dgm:pt modelId="{8EC41819-4527-4456-8C8A-01A7288E097F}" type="parTrans" cxnId="{E1654186-8559-49E2-B662-4D4DC320F02B}">
      <dgm:prSet/>
      <dgm:spPr/>
      <dgm:t>
        <a:bodyPr/>
        <a:lstStyle/>
        <a:p>
          <a:endParaRPr lang="en-US"/>
        </a:p>
      </dgm:t>
    </dgm:pt>
    <dgm:pt modelId="{8109CDED-E656-44B0-AA72-C2970627769A}" type="sibTrans" cxnId="{E1654186-8559-49E2-B662-4D4DC320F02B}">
      <dgm:prSet/>
      <dgm:spPr/>
      <dgm:t>
        <a:bodyPr/>
        <a:lstStyle/>
        <a:p>
          <a:endParaRPr lang="en-US"/>
        </a:p>
      </dgm:t>
    </dgm:pt>
    <dgm:pt modelId="{1A390D1C-FBF2-4315-BC86-70145A878DEE}">
      <dgm:prSet/>
      <dgm:spPr/>
      <dgm:t>
        <a:bodyPr/>
        <a:lstStyle/>
        <a:p>
          <a:r>
            <a:rPr lang="en-US"/>
            <a:t>Legally sensitive?</a:t>
          </a:r>
        </a:p>
      </dgm:t>
    </dgm:pt>
    <dgm:pt modelId="{1B5B76DF-EFDA-4063-B0FA-4F69B7ECB1C5}" type="parTrans" cxnId="{6FC2E43D-364E-4D9D-874A-C0054CC945FF}">
      <dgm:prSet/>
      <dgm:spPr/>
      <dgm:t>
        <a:bodyPr/>
        <a:lstStyle/>
        <a:p>
          <a:endParaRPr lang="en-US"/>
        </a:p>
      </dgm:t>
    </dgm:pt>
    <dgm:pt modelId="{15999229-8DBC-4709-8A47-0AB7A48CB8A7}" type="sibTrans" cxnId="{6FC2E43D-364E-4D9D-874A-C0054CC945FF}">
      <dgm:prSet/>
      <dgm:spPr/>
      <dgm:t>
        <a:bodyPr/>
        <a:lstStyle/>
        <a:p>
          <a:endParaRPr lang="en-US"/>
        </a:p>
      </dgm:t>
    </dgm:pt>
    <dgm:pt modelId="{44FE3455-A43E-4B3D-84F8-8B35C9DB1BB0}" type="pres">
      <dgm:prSet presAssocID="{CAD35DF8-9ED4-46E5-A058-797577DFD8C1}" presName="root" presStyleCnt="0">
        <dgm:presLayoutVars>
          <dgm:dir/>
          <dgm:resizeHandles val="exact"/>
        </dgm:presLayoutVars>
      </dgm:prSet>
      <dgm:spPr/>
    </dgm:pt>
    <dgm:pt modelId="{EE3DA937-0CE4-455B-8F1E-119588BB241A}" type="pres">
      <dgm:prSet presAssocID="{B1FB90C8-6D3C-45E3-9B03-8DA3841C616A}" presName="compNode" presStyleCnt="0"/>
      <dgm:spPr/>
    </dgm:pt>
    <dgm:pt modelId="{83259A80-8141-4670-9247-74FEB4A75FB3}" type="pres">
      <dgm:prSet presAssocID="{B1FB90C8-6D3C-45E3-9B03-8DA3841C616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of People"/>
        </a:ext>
      </dgm:extLst>
    </dgm:pt>
    <dgm:pt modelId="{942FC882-1451-4EEB-BA06-AC7EFB7B68E9}" type="pres">
      <dgm:prSet presAssocID="{B1FB90C8-6D3C-45E3-9B03-8DA3841C616A}" presName="iconSpace" presStyleCnt="0"/>
      <dgm:spPr/>
    </dgm:pt>
    <dgm:pt modelId="{970C06EC-0FE0-4012-BC3D-061080190FCF}" type="pres">
      <dgm:prSet presAssocID="{B1FB90C8-6D3C-45E3-9B03-8DA3841C616A}" presName="parTx" presStyleLbl="revTx" presStyleIdx="0" presStyleCnt="4">
        <dgm:presLayoutVars>
          <dgm:chMax val="0"/>
          <dgm:chPref val="0"/>
        </dgm:presLayoutVars>
      </dgm:prSet>
      <dgm:spPr/>
    </dgm:pt>
    <dgm:pt modelId="{8C6106DE-7AEF-4D6F-8448-F214B2E27AA9}" type="pres">
      <dgm:prSet presAssocID="{B1FB90C8-6D3C-45E3-9B03-8DA3841C616A}" presName="txSpace" presStyleCnt="0"/>
      <dgm:spPr/>
    </dgm:pt>
    <dgm:pt modelId="{239F66AA-C31D-4735-B1A3-D4597E89E6E2}" type="pres">
      <dgm:prSet presAssocID="{B1FB90C8-6D3C-45E3-9B03-8DA3841C616A}" presName="desTx" presStyleLbl="revTx" presStyleIdx="1" presStyleCnt="4">
        <dgm:presLayoutVars/>
      </dgm:prSet>
      <dgm:spPr/>
    </dgm:pt>
    <dgm:pt modelId="{5625F758-DDF3-47ED-9C43-10E75AE5B01F}" type="pres">
      <dgm:prSet presAssocID="{61D28FBF-21D6-4005-9768-526F1F6C0647}" presName="sibTrans" presStyleCnt="0"/>
      <dgm:spPr/>
    </dgm:pt>
    <dgm:pt modelId="{38DAC403-109F-4BBD-BB6E-78DBA99628F3}" type="pres">
      <dgm:prSet presAssocID="{E906B0D7-0B19-4F72-9785-EFA43CFFFD49}" presName="compNode" presStyleCnt="0"/>
      <dgm:spPr/>
    </dgm:pt>
    <dgm:pt modelId="{F603CC78-798B-431D-9B58-1F056D38F3F9}" type="pres">
      <dgm:prSet presAssocID="{E906B0D7-0B19-4F72-9785-EFA43CFFFD4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Judge"/>
        </a:ext>
      </dgm:extLst>
    </dgm:pt>
    <dgm:pt modelId="{12FBFEA4-BF9D-4CB6-BE41-82F5FE3C3934}" type="pres">
      <dgm:prSet presAssocID="{E906B0D7-0B19-4F72-9785-EFA43CFFFD49}" presName="iconSpace" presStyleCnt="0"/>
      <dgm:spPr/>
    </dgm:pt>
    <dgm:pt modelId="{654DBC13-9BB4-44EC-B029-5298D0302E22}" type="pres">
      <dgm:prSet presAssocID="{E906B0D7-0B19-4F72-9785-EFA43CFFFD49}" presName="parTx" presStyleLbl="revTx" presStyleIdx="2" presStyleCnt="4">
        <dgm:presLayoutVars>
          <dgm:chMax val="0"/>
          <dgm:chPref val="0"/>
        </dgm:presLayoutVars>
      </dgm:prSet>
      <dgm:spPr/>
    </dgm:pt>
    <dgm:pt modelId="{6D909E4C-F2CA-4736-BA3B-E83D32AAD8B7}" type="pres">
      <dgm:prSet presAssocID="{E906B0D7-0B19-4F72-9785-EFA43CFFFD49}" presName="txSpace" presStyleCnt="0"/>
      <dgm:spPr/>
    </dgm:pt>
    <dgm:pt modelId="{93A379C5-6942-47AA-B529-19E9D6344E7E}" type="pres">
      <dgm:prSet presAssocID="{E906B0D7-0B19-4F72-9785-EFA43CFFFD49}" presName="desTx" presStyleLbl="revTx" presStyleIdx="3" presStyleCnt="4">
        <dgm:presLayoutVars/>
      </dgm:prSet>
      <dgm:spPr/>
    </dgm:pt>
  </dgm:ptLst>
  <dgm:cxnLst>
    <dgm:cxn modelId="{D79B2A1A-E7F8-48F0-A7FD-796FF7B69C57}" type="presOf" srcId="{1A390D1C-FBF2-4315-BC86-70145A878DEE}" destId="{93A379C5-6942-47AA-B529-19E9D6344E7E}" srcOrd="0" destOrd="2" presId="urn:microsoft.com/office/officeart/2018/5/layout/CenteredIconLabelDescriptionList"/>
    <dgm:cxn modelId="{6FC2E43D-364E-4D9D-874A-C0054CC945FF}" srcId="{E906B0D7-0B19-4F72-9785-EFA43CFFFD49}" destId="{1A390D1C-FBF2-4315-BC86-70145A878DEE}" srcOrd="2" destOrd="0" parTransId="{1B5B76DF-EFDA-4063-B0FA-4F69B7ECB1C5}" sibTransId="{15999229-8DBC-4709-8A47-0AB7A48CB8A7}"/>
    <dgm:cxn modelId="{37495660-1CDE-41A7-83C0-B3B5C96ACF0C}" srcId="{CAD35DF8-9ED4-46E5-A058-797577DFD8C1}" destId="{E906B0D7-0B19-4F72-9785-EFA43CFFFD49}" srcOrd="1" destOrd="0" parTransId="{02A054EA-5BBC-48EF-BF6B-60FE00EF9932}" sibTransId="{D97445F2-F9BD-40BF-8050-9D1DF875F867}"/>
    <dgm:cxn modelId="{FC1D3D43-FAC4-470B-B860-6286F7F408DB}" srcId="{CAD35DF8-9ED4-46E5-A058-797577DFD8C1}" destId="{B1FB90C8-6D3C-45E3-9B03-8DA3841C616A}" srcOrd="0" destOrd="0" parTransId="{173E10E8-3A4E-4590-B151-E2F82E0FA54C}" sibTransId="{61D28FBF-21D6-4005-9768-526F1F6C0647}"/>
    <dgm:cxn modelId="{2F6ABA46-D3C6-48B2-96FB-0F2E6A37B02D}" type="presOf" srcId="{E906B0D7-0B19-4F72-9785-EFA43CFFFD49}" destId="{654DBC13-9BB4-44EC-B029-5298D0302E22}" srcOrd="0" destOrd="0" presId="urn:microsoft.com/office/officeart/2018/5/layout/CenteredIconLabelDescriptionList"/>
    <dgm:cxn modelId="{DA0B3A7A-3ECD-42FF-BA0C-861816DAA137}" type="presOf" srcId="{B1FB90C8-6D3C-45E3-9B03-8DA3841C616A}" destId="{970C06EC-0FE0-4012-BC3D-061080190FCF}" srcOrd="0" destOrd="0" presId="urn:microsoft.com/office/officeart/2018/5/layout/CenteredIconLabelDescriptionList"/>
    <dgm:cxn modelId="{9CFAFB7A-C7AA-4409-B49F-0F39DC5B7174}" type="presOf" srcId="{5967D89D-08C4-4CA1-98A7-9DF98B40B3D3}" destId="{93A379C5-6942-47AA-B529-19E9D6344E7E}" srcOrd="0" destOrd="1" presId="urn:microsoft.com/office/officeart/2018/5/layout/CenteredIconLabelDescriptionList"/>
    <dgm:cxn modelId="{E1654186-8559-49E2-B662-4D4DC320F02B}" srcId="{E906B0D7-0B19-4F72-9785-EFA43CFFFD49}" destId="{5967D89D-08C4-4CA1-98A7-9DF98B40B3D3}" srcOrd="1" destOrd="0" parTransId="{8EC41819-4527-4456-8C8A-01A7288E097F}" sibTransId="{8109CDED-E656-44B0-AA72-C2970627769A}"/>
    <dgm:cxn modelId="{C257CE89-2F9F-4A74-B1E8-CC622E90E2F4}" type="presOf" srcId="{CAD35DF8-9ED4-46E5-A058-797577DFD8C1}" destId="{44FE3455-A43E-4B3D-84F8-8B35C9DB1BB0}" srcOrd="0" destOrd="0" presId="urn:microsoft.com/office/officeart/2018/5/layout/CenteredIconLabelDescriptionList"/>
    <dgm:cxn modelId="{2C0B2BBA-280B-4862-9640-DBC05CDC6E23}" srcId="{E906B0D7-0B19-4F72-9785-EFA43CFFFD49}" destId="{21F2791D-92A1-480B-8301-DA28594BCE17}" srcOrd="0" destOrd="0" parTransId="{30B6BB24-4947-4D8A-86B9-505BF5A671FB}" sibTransId="{0320A740-67E7-48A4-AD7D-6C1326918CAC}"/>
    <dgm:cxn modelId="{207946F2-ECFC-4908-8E08-0DF2F502478D}" type="presOf" srcId="{21F2791D-92A1-480B-8301-DA28594BCE17}" destId="{93A379C5-6942-47AA-B529-19E9D6344E7E}" srcOrd="0" destOrd="0" presId="urn:microsoft.com/office/officeart/2018/5/layout/CenteredIconLabelDescriptionList"/>
    <dgm:cxn modelId="{DF3409EE-C22F-492C-AED4-937CC0E87239}" type="presParOf" srcId="{44FE3455-A43E-4B3D-84F8-8B35C9DB1BB0}" destId="{EE3DA937-0CE4-455B-8F1E-119588BB241A}" srcOrd="0" destOrd="0" presId="urn:microsoft.com/office/officeart/2018/5/layout/CenteredIconLabelDescriptionList"/>
    <dgm:cxn modelId="{F6CEB466-DF4D-496B-9944-9CC2C4FDFD83}" type="presParOf" srcId="{EE3DA937-0CE4-455B-8F1E-119588BB241A}" destId="{83259A80-8141-4670-9247-74FEB4A75FB3}" srcOrd="0" destOrd="0" presId="urn:microsoft.com/office/officeart/2018/5/layout/CenteredIconLabelDescriptionList"/>
    <dgm:cxn modelId="{6AC3C17B-70E5-4429-88FD-4B38ACFE5DF8}" type="presParOf" srcId="{EE3DA937-0CE4-455B-8F1E-119588BB241A}" destId="{942FC882-1451-4EEB-BA06-AC7EFB7B68E9}" srcOrd="1" destOrd="0" presId="urn:microsoft.com/office/officeart/2018/5/layout/CenteredIconLabelDescriptionList"/>
    <dgm:cxn modelId="{E5915B8A-F287-4FB5-8267-F9F36CF6026F}" type="presParOf" srcId="{EE3DA937-0CE4-455B-8F1E-119588BB241A}" destId="{970C06EC-0FE0-4012-BC3D-061080190FCF}" srcOrd="2" destOrd="0" presId="urn:microsoft.com/office/officeart/2018/5/layout/CenteredIconLabelDescriptionList"/>
    <dgm:cxn modelId="{62418337-A05C-4B61-8A57-CB32609C37DB}" type="presParOf" srcId="{EE3DA937-0CE4-455B-8F1E-119588BB241A}" destId="{8C6106DE-7AEF-4D6F-8448-F214B2E27AA9}" srcOrd="3" destOrd="0" presId="urn:microsoft.com/office/officeart/2018/5/layout/CenteredIconLabelDescriptionList"/>
    <dgm:cxn modelId="{6B4C02FA-EA76-4187-959A-9B470D75F557}" type="presParOf" srcId="{EE3DA937-0CE4-455B-8F1E-119588BB241A}" destId="{239F66AA-C31D-4735-B1A3-D4597E89E6E2}" srcOrd="4" destOrd="0" presId="urn:microsoft.com/office/officeart/2018/5/layout/CenteredIconLabelDescriptionList"/>
    <dgm:cxn modelId="{A9D9E9F0-D1BF-408D-B374-814531381D33}" type="presParOf" srcId="{44FE3455-A43E-4B3D-84F8-8B35C9DB1BB0}" destId="{5625F758-DDF3-47ED-9C43-10E75AE5B01F}" srcOrd="1" destOrd="0" presId="urn:microsoft.com/office/officeart/2018/5/layout/CenteredIconLabelDescriptionList"/>
    <dgm:cxn modelId="{44D16122-55CD-4498-A31B-B2984A0A1251}" type="presParOf" srcId="{44FE3455-A43E-4B3D-84F8-8B35C9DB1BB0}" destId="{38DAC403-109F-4BBD-BB6E-78DBA99628F3}" srcOrd="2" destOrd="0" presId="urn:microsoft.com/office/officeart/2018/5/layout/CenteredIconLabelDescriptionList"/>
    <dgm:cxn modelId="{0B467CDA-DAB0-49E5-83E7-54D32687D876}" type="presParOf" srcId="{38DAC403-109F-4BBD-BB6E-78DBA99628F3}" destId="{F603CC78-798B-431D-9B58-1F056D38F3F9}" srcOrd="0" destOrd="0" presId="urn:microsoft.com/office/officeart/2018/5/layout/CenteredIconLabelDescriptionList"/>
    <dgm:cxn modelId="{701175BB-008A-4BF0-A9D2-711A01912857}" type="presParOf" srcId="{38DAC403-109F-4BBD-BB6E-78DBA99628F3}" destId="{12FBFEA4-BF9D-4CB6-BE41-82F5FE3C3934}" srcOrd="1" destOrd="0" presId="urn:microsoft.com/office/officeart/2018/5/layout/CenteredIconLabelDescriptionList"/>
    <dgm:cxn modelId="{28CE2AC2-E8B4-4A3C-90D5-09D7EBD2F7B1}" type="presParOf" srcId="{38DAC403-109F-4BBD-BB6E-78DBA99628F3}" destId="{654DBC13-9BB4-44EC-B029-5298D0302E22}" srcOrd="2" destOrd="0" presId="urn:microsoft.com/office/officeart/2018/5/layout/CenteredIconLabelDescriptionList"/>
    <dgm:cxn modelId="{F23278DE-BD0F-4E36-AF15-261612FFF53A}" type="presParOf" srcId="{38DAC403-109F-4BBD-BB6E-78DBA99628F3}" destId="{6D909E4C-F2CA-4736-BA3B-E83D32AAD8B7}" srcOrd="3" destOrd="0" presId="urn:microsoft.com/office/officeart/2018/5/layout/CenteredIconLabelDescriptionList"/>
    <dgm:cxn modelId="{51811568-04C7-4BA9-83B5-8EDEBFF4D60E}" type="presParOf" srcId="{38DAC403-109F-4BBD-BB6E-78DBA99628F3}" destId="{93A379C5-6942-47AA-B529-19E9D6344E7E}"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2F513E-7849-4432-8268-8372166D8712}"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A2769497-E9A1-4FDD-9FC3-694FBE1AB94D}">
      <dgm:prSet/>
      <dgm:spPr/>
      <dgm:t>
        <a:bodyPr/>
        <a:lstStyle/>
        <a:p>
          <a:r>
            <a:rPr lang="en-US"/>
            <a:t>How do our customers contact us?</a:t>
          </a:r>
        </a:p>
      </dgm:t>
    </dgm:pt>
    <dgm:pt modelId="{2C1B33C0-905A-4E9B-B731-541A14ACE090}" type="parTrans" cxnId="{AEE678C9-7BE6-4EFA-A600-0ED745B0429D}">
      <dgm:prSet/>
      <dgm:spPr/>
      <dgm:t>
        <a:bodyPr/>
        <a:lstStyle/>
        <a:p>
          <a:endParaRPr lang="en-US"/>
        </a:p>
      </dgm:t>
    </dgm:pt>
    <dgm:pt modelId="{9F5181E2-B82A-4CAC-A026-F62EDBCD3E1B}" type="sibTrans" cxnId="{AEE678C9-7BE6-4EFA-A600-0ED745B0429D}">
      <dgm:prSet/>
      <dgm:spPr/>
      <dgm:t>
        <a:bodyPr/>
        <a:lstStyle/>
        <a:p>
          <a:endParaRPr lang="en-US"/>
        </a:p>
      </dgm:t>
    </dgm:pt>
    <dgm:pt modelId="{B5A83FE2-EECF-416E-A082-819DCBB4B88A}">
      <dgm:prSet/>
      <dgm:spPr/>
      <dgm:t>
        <a:bodyPr/>
        <a:lstStyle/>
        <a:p>
          <a:r>
            <a:rPr lang="en-US"/>
            <a:t>How do we contact them?</a:t>
          </a:r>
        </a:p>
      </dgm:t>
    </dgm:pt>
    <dgm:pt modelId="{9E677F88-3D6A-43A4-8607-B20741802A29}" type="parTrans" cxnId="{FE017DF5-DFA0-444A-9A21-BF5426597AF5}">
      <dgm:prSet/>
      <dgm:spPr/>
      <dgm:t>
        <a:bodyPr/>
        <a:lstStyle/>
        <a:p>
          <a:endParaRPr lang="en-US"/>
        </a:p>
      </dgm:t>
    </dgm:pt>
    <dgm:pt modelId="{A32AE223-7039-417C-BFD9-03BF54AF2459}" type="sibTrans" cxnId="{FE017DF5-DFA0-444A-9A21-BF5426597AF5}">
      <dgm:prSet/>
      <dgm:spPr/>
      <dgm:t>
        <a:bodyPr/>
        <a:lstStyle/>
        <a:p>
          <a:endParaRPr lang="en-US"/>
        </a:p>
      </dgm:t>
    </dgm:pt>
    <dgm:pt modelId="{39B488CF-77E8-4C45-A970-5F58C2EF1195}">
      <dgm:prSet/>
      <dgm:spPr/>
      <dgm:t>
        <a:bodyPr/>
        <a:lstStyle/>
        <a:p>
          <a:r>
            <a:rPr lang="en-US"/>
            <a:t>Do we have field support?</a:t>
          </a:r>
        </a:p>
      </dgm:t>
    </dgm:pt>
    <dgm:pt modelId="{4EAFDDBE-4462-4859-8FF5-A6D65A6DC272}" type="parTrans" cxnId="{6DB49D0B-0E3D-48EC-B9A4-7F39102922AE}">
      <dgm:prSet/>
      <dgm:spPr/>
      <dgm:t>
        <a:bodyPr/>
        <a:lstStyle/>
        <a:p>
          <a:endParaRPr lang="en-US"/>
        </a:p>
      </dgm:t>
    </dgm:pt>
    <dgm:pt modelId="{5917D965-7EEA-4D17-A8D8-973DFE16CA5B}" type="sibTrans" cxnId="{6DB49D0B-0E3D-48EC-B9A4-7F39102922AE}">
      <dgm:prSet/>
      <dgm:spPr/>
      <dgm:t>
        <a:bodyPr/>
        <a:lstStyle/>
        <a:p>
          <a:endParaRPr lang="en-US"/>
        </a:p>
      </dgm:t>
    </dgm:pt>
    <dgm:pt modelId="{BF17B628-FDE7-47A4-BE91-4047115A035A}">
      <dgm:prSet/>
      <dgm:spPr/>
      <dgm:t>
        <a:bodyPr/>
        <a:lstStyle/>
        <a:p>
          <a:r>
            <a:rPr lang="en-US"/>
            <a:t>What is our process for addressing customer concerns/complains?</a:t>
          </a:r>
        </a:p>
      </dgm:t>
    </dgm:pt>
    <dgm:pt modelId="{9F1EAE67-C359-4303-B205-C1AF82121251}" type="parTrans" cxnId="{8B325B16-A04B-45BB-B667-83BCA209FA1B}">
      <dgm:prSet/>
      <dgm:spPr/>
      <dgm:t>
        <a:bodyPr/>
        <a:lstStyle/>
        <a:p>
          <a:endParaRPr lang="en-US"/>
        </a:p>
      </dgm:t>
    </dgm:pt>
    <dgm:pt modelId="{39B79F18-FA06-444A-8DEB-6528DCAEE04A}" type="sibTrans" cxnId="{8B325B16-A04B-45BB-B667-83BCA209FA1B}">
      <dgm:prSet/>
      <dgm:spPr/>
      <dgm:t>
        <a:bodyPr/>
        <a:lstStyle/>
        <a:p>
          <a:endParaRPr lang="en-US"/>
        </a:p>
      </dgm:t>
    </dgm:pt>
    <dgm:pt modelId="{306F010C-BD1E-44BE-B7A3-0AE96C292E51}">
      <dgm:prSet/>
      <dgm:spPr/>
      <dgm:t>
        <a:bodyPr/>
        <a:lstStyle/>
        <a:p>
          <a:r>
            <a:rPr lang="en-US"/>
            <a:t>What is our process for addressing customer feature requests?</a:t>
          </a:r>
        </a:p>
      </dgm:t>
    </dgm:pt>
    <dgm:pt modelId="{45004EFD-4112-46DD-B4F3-6E8A4CD6FA2F}" type="parTrans" cxnId="{B5E67577-877C-4157-9671-EE7FBF6C7A04}">
      <dgm:prSet/>
      <dgm:spPr/>
      <dgm:t>
        <a:bodyPr/>
        <a:lstStyle/>
        <a:p>
          <a:endParaRPr lang="en-US"/>
        </a:p>
      </dgm:t>
    </dgm:pt>
    <dgm:pt modelId="{1F43309B-33DA-4580-B975-2634352262EF}" type="sibTrans" cxnId="{B5E67577-877C-4157-9671-EE7FBF6C7A04}">
      <dgm:prSet/>
      <dgm:spPr/>
      <dgm:t>
        <a:bodyPr/>
        <a:lstStyle/>
        <a:p>
          <a:endParaRPr lang="en-US"/>
        </a:p>
      </dgm:t>
    </dgm:pt>
    <dgm:pt modelId="{B343B50E-1D28-4F51-AF30-F037A2B1BFD1}">
      <dgm:prSet/>
      <dgm:spPr/>
      <dgm:t>
        <a:bodyPr/>
        <a:lstStyle/>
        <a:p>
          <a:r>
            <a:rPr lang="en-US"/>
            <a:t>Ticketing system?</a:t>
          </a:r>
        </a:p>
      </dgm:t>
    </dgm:pt>
    <dgm:pt modelId="{2883776E-F066-424B-A80F-3EADC5ADC623}" type="parTrans" cxnId="{B3746A32-1A11-45F4-937C-81F1AE5F4E89}">
      <dgm:prSet/>
      <dgm:spPr/>
      <dgm:t>
        <a:bodyPr/>
        <a:lstStyle/>
        <a:p>
          <a:endParaRPr lang="en-US"/>
        </a:p>
      </dgm:t>
    </dgm:pt>
    <dgm:pt modelId="{8E208115-3681-46A2-929D-2E6231FDC976}" type="sibTrans" cxnId="{B3746A32-1A11-45F4-937C-81F1AE5F4E89}">
      <dgm:prSet/>
      <dgm:spPr/>
      <dgm:t>
        <a:bodyPr/>
        <a:lstStyle/>
        <a:p>
          <a:endParaRPr lang="en-US"/>
        </a:p>
      </dgm:t>
    </dgm:pt>
    <dgm:pt modelId="{B564B279-8C4B-479F-BFE7-09B1958A9142}" type="pres">
      <dgm:prSet presAssocID="{022F513E-7849-4432-8268-8372166D8712}" presName="diagram" presStyleCnt="0">
        <dgm:presLayoutVars>
          <dgm:dir/>
          <dgm:resizeHandles val="exact"/>
        </dgm:presLayoutVars>
      </dgm:prSet>
      <dgm:spPr/>
    </dgm:pt>
    <dgm:pt modelId="{4FB66714-B59A-4612-8C68-58AB2943C30C}" type="pres">
      <dgm:prSet presAssocID="{A2769497-E9A1-4FDD-9FC3-694FBE1AB94D}" presName="node" presStyleLbl="node1" presStyleIdx="0" presStyleCnt="5">
        <dgm:presLayoutVars>
          <dgm:bulletEnabled val="1"/>
        </dgm:presLayoutVars>
      </dgm:prSet>
      <dgm:spPr/>
    </dgm:pt>
    <dgm:pt modelId="{CF518CBB-4734-434A-9E96-3AD1A837BF77}" type="pres">
      <dgm:prSet presAssocID="{9F5181E2-B82A-4CAC-A026-F62EDBCD3E1B}" presName="sibTrans" presStyleCnt="0"/>
      <dgm:spPr/>
    </dgm:pt>
    <dgm:pt modelId="{259519BA-20C9-4DDC-9044-9B2A1E7D4124}" type="pres">
      <dgm:prSet presAssocID="{B5A83FE2-EECF-416E-A082-819DCBB4B88A}" presName="node" presStyleLbl="node1" presStyleIdx="1" presStyleCnt="5">
        <dgm:presLayoutVars>
          <dgm:bulletEnabled val="1"/>
        </dgm:presLayoutVars>
      </dgm:prSet>
      <dgm:spPr/>
    </dgm:pt>
    <dgm:pt modelId="{AD35214A-3BAC-405B-A0E5-D48048C4AC5F}" type="pres">
      <dgm:prSet presAssocID="{A32AE223-7039-417C-BFD9-03BF54AF2459}" presName="sibTrans" presStyleCnt="0"/>
      <dgm:spPr/>
    </dgm:pt>
    <dgm:pt modelId="{A130AD3A-9FFD-4BC5-AE7C-597D166AEE35}" type="pres">
      <dgm:prSet presAssocID="{39B488CF-77E8-4C45-A970-5F58C2EF1195}" presName="node" presStyleLbl="node1" presStyleIdx="2" presStyleCnt="5">
        <dgm:presLayoutVars>
          <dgm:bulletEnabled val="1"/>
        </dgm:presLayoutVars>
      </dgm:prSet>
      <dgm:spPr/>
    </dgm:pt>
    <dgm:pt modelId="{0EBB7353-E091-44E0-9A51-8B91004925CE}" type="pres">
      <dgm:prSet presAssocID="{5917D965-7EEA-4D17-A8D8-973DFE16CA5B}" presName="sibTrans" presStyleCnt="0"/>
      <dgm:spPr/>
    </dgm:pt>
    <dgm:pt modelId="{848084D1-E2E1-45D0-8A88-D72B326808A0}" type="pres">
      <dgm:prSet presAssocID="{BF17B628-FDE7-47A4-BE91-4047115A035A}" presName="node" presStyleLbl="node1" presStyleIdx="3" presStyleCnt="5">
        <dgm:presLayoutVars>
          <dgm:bulletEnabled val="1"/>
        </dgm:presLayoutVars>
      </dgm:prSet>
      <dgm:spPr/>
    </dgm:pt>
    <dgm:pt modelId="{E80E1B6B-8A57-4CA5-980D-AE8BC08CE168}" type="pres">
      <dgm:prSet presAssocID="{39B79F18-FA06-444A-8DEB-6528DCAEE04A}" presName="sibTrans" presStyleCnt="0"/>
      <dgm:spPr/>
    </dgm:pt>
    <dgm:pt modelId="{18E2465C-6B19-43D7-B78F-2DCE00EA3F03}" type="pres">
      <dgm:prSet presAssocID="{306F010C-BD1E-44BE-B7A3-0AE96C292E51}" presName="node" presStyleLbl="node1" presStyleIdx="4" presStyleCnt="5">
        <dgm:presLayoutVars>
          <dgm:bulletEnabled val="1"/>
        </dgm:presLayoutVars>
      </dgm:prSet>
      <dgm:spPr/>
    </dgm:pt>
  </dgm:ptLst>
  <dgm:cxnLst>
    <dgm:cxn modelId="{6DB49D0B-0E3D-48EC-B9A4-7F39102922AE}" srcId="{022F513E-7849-4432-8268-8372166D8712}" destId="{39B488CF-77E8-4C45-A970-5F58C2EF1195}" srcOrd="2" destOrd="0" parTransId="{4EAFDDBE-4462-4859-8FF5-A6D65A6DC272}" sibTransId="{5917D965-7EEA-4D17-A8D8-973DFE16CA5B}"/>
    <dgm:cxn modelId="{8B325B16-A04B-45BB-B667-83BCA209FA1B}" srcId="{022F513E-7849-4432-8268-8372166D8712}" destId="{BF17B628-FDE7-47A4-BE91-4047115A035A}" srcOrd="3" destOrd="0" parTransId="{9F1EAE67-C359-4303-B205-C1AF82121251}" sibTransId="{39B79F18-FA06-444A-8DEB-6528DCAEE04A}"/>
    <dgm:cxn modelId="{7C63B416-F513-4444-A742-6008726271FB}" type="presOf" srcId="{B5A83FE2-EECF-416E-A082-819DCBB4B88A}" destId="{259519BA-20C9-4DDC-9044-9B2A1E7D4124}" srcOrd="0" destOrd="0" presId="urn:microsoft.com/office/officeart/2005/8/layout/default"/>
    <dgm:cxn modelId="{98C11221-A56A-4807-AAE2-5E87593241E9}" type="presOf" srcId="{BF17B628-FDE7-47A4-BE91-4047115A035A}" destId="{848084D1-E2E1-45D0-8A88-D72B326808A0}" srcOrd="0" destOrd="0" presId="urn:microsoft.com/office/officeart/2005/8/layout/default"/>
    <dgm:cxn modelId="{B3746A32-1A11-45F4-937C-81F1AE5F4E89}" srcId="{306F010C-BD1E-44BE-B7A3-0AE96C292E51}" destId="{B343B50E-1D28-4F51-AF30-F037A2B1BFD1}" srcOrd="0" destOrd="0" parTransId="{2883776E-F066-424B-A80F-3EADC5ADC623}" sibTransId="{8E208115-3681-46A2-929D-2E6231FDC976}"/>
    <dgm:cxn modelId="{D3817C3F-3820-4A30-82DF-7F9C18ECE66B}" type="presOf" srcId="{022F513E-7849-4432-8268-8372166D8712}" destId="{B564B279-8C4B-479F-BFE7-09B1958A9142}" srcOrd="0" destOrd="0" presId="urn:microsoft.com/office/officeart/2005/8/layout/default"/>
    <dgm:cxn modelId="{F74E0740-EEC9-44D3-A7DF-54B70E05CB69}" type="presOf" srcId="{A2769497-E9A1-4FDD-9FC3-694FBE1AB94D}" destId="{4FB66714-B59A-4612-8C68-58AB2943C30C}" srcOrd="0" destOrd="0" presId="urn:microsoft.com/office/officeart/2005/8/layout/default"/>
    <dgm:cxn modelId="{B5E67577-877C-4157-9671-EE7FBF6C7A04}" srcId="{022F513E-7849-4432-8268-8372166D8712}" destId="{306F010C-BD1E-44BE-B7A3-0AE96C292E51}" srcOrd="4" destOrd="0" parTransId="{45004EFD-4112-46DD-B4F3-6E8A4CD6FA2F}" sibTransId="{1F43309B-33DA-4580-B975-2634352262EF}"/>
    <dgm:cxn modelId="{29ED917B-D7BA-4992-8730-434857411947}" type="presOf" srcId="{306F010C-BD1E-44BE-B7A3-0AE96C292E51}" destId="{18E2465C-6B19-43D7-B78F-2DCE00EA3F03}" srcOrd="0" destOrd="0" presId="urn:microsoft.com/office/officeart/2005/8/layout/default"/>
    <dgm:cxn modelId="{2CFF8EBB-68D3-45BE-A7EC-0FF96893E65D}" type="presOf" srcId="{B343B50E-1D28-4F51-AF30-F037A2B1BFD1}" destId="{18E2465C-6B19-43D7-B78F-2DCE00EA3F03}" srcOrd="0" destOrd="1" presId="urn:microsoft.com/office/officeart/2005/8/layout/default"/>
    <dgm:cxn modelId="{694A3DC6-A269-4A86-95E8-D1B7DE0341BD}" type="presOf" srcId="{39B488CF-77E8-4C45-A970-5F58C2EF1195}" destId="{A130AD3A-9FFD-4BC5-AE7C-597D166AEE35}" srcOrd="0" destOrd="0" presId="urn:microsoft.com/office/officeart/2005/8/layout/default"/>
    <dgm:cxn modelId="{AEE678C9-7BE6-4EFA-A600-0ED745B0429D}" srcId="{022F513E-7849-4432-8268-8372166D8712}" destId="{A2769497-E9A1-4FDD-9FC3-694FBE1AB94D}" srcOrd="0" destOrd="0" parTransId="{2C1B33C0-905A-4E9B-B731-541A14ACE090}" sibTransId="{9F5181E2-B82A-4CAC-A026-F62EDBCD3E1B}"/>
    <dgm:cxn modelId="{FE017DF5-DFA0-444A-9A21-BF5426597AF5}" srcId="{022F513E-7849-4432-8268-8372166D8712}" destId="{B5A83FE2-EECF-416E-A082-819DCBB4B88A}" srcOrd="1" destOrd="0" parTransId="{9E677F88-3D6A-43A4-8607-B20741802A29}" sibTransId="{A32AE223-7039-417C-BFD9-03BF54AF2459}"/>
    <dgm:cxn modelId="{783BAA78-C5D2-42E1-8A06-825B31202582}" type="presParOf" srcId="{B564B279-8C4B-479F-BFE7-09B1958A9142}" destId="{4FB66714-B59A-4612-8C68-58AB2943C30C}" srcOrd="0" destOrd="0" presId="urn:microsoft.com/office/officeart/2005/8/layout/default"/>
    <dgm:cxn modelId="{AD8D1455-CFD7-47BA-B22A-9CA6615BA7D0}" type="presParOf" srcId="{B564B279-8C4B-479F-BFE7-09B1958A9142}" destId="{CF518CBB-4734-434A-9E96-3AD1A837BF77}" srcOrd="1" destOrd="0" presId="urn:microsoft.com/office/officeart/2005/8/layout/default"/>
    <dgm:cxn modelId="{FF1A11E1-C366-4F73-8C3F-4A063C4DE30C}" type="presParOf" srcId="{B564B279-8C4B-479F-BFE7-09B1958A9142}" destId="{259519BA-20C9-4DDC-9044-9B2A1E7D4124}" srcOrd="2" destOrd="0" presId="urn:microsoft.com/office/officeart/2005/8/layout/default"/>
    <dgm:cxn modelId="{551ECD8B-3BBF-40D2-BFBA-602848252B2F}" type="presParOf" srcId="{B564B279-8C4B-479F-BFE7-09B1958A9142}" destId="{AD35214A-3BAC-405B-A0E5-D48048C4AC5F}" srcOrd="3" destOrd="0" presId="urn:microsoft.com/office/officeart/2005/8/layout/default"/>
    <dgm:cxn modelId="{D9347F16-DF92-409D-9B11-634A97FD4678}" type="presParOf" srcId="{B564B279-8C4B-479F-BFE7-09B1958A9142}" destId="{A130AD3A-9FFD-4BC5-AE7C-597D166AEE35}" srcOrd="4" destOrd="0" presId="urn:microsoft.com/office/officeart/2005/8/layout/default"/>
    <dgm:cxn modelId="{4A911671-1D59-4FAB-8191-F2ABBD1D631C}" type="presParOf" srcId="{B564B279-8C4B-479F-BFE7-09B1958A9142}" destId="{0EBB7353-E091-44E0-9A51-8B91004925CE}" srcOrd="5" destOrd="0" presId="urn:microsoft.com/office/officeart/2005/8/layout/default"/>
    <dgm:cxn modelId="{9FCAAC49-EE7F-4985-9995-F49513E688C5}" type="presParOf" srcId="{B564B279-8C4B-479F-BFE7-09B1958A9142}" destId="{848084D1-E2E1-45D0-8A88-D72B326808A0}" srcOrd="6" destOrd="0" presId="urn:microsoft.com/office/officeart/2005/8/layout/default"/>
    <dgm:cxn modelId="{29A3CB78-1F84-4768-9937-1857AF701AE3}" type="presParOf" srcId="{B564B279-8C4B-479F-BFE7-09B1958A9142}" destId="{E80E1B6B-8A57-4CA5-980D-AE8BC08CE168}" srcOrd="7" destOrd="0" presId="urn:microsoft.com/office/officeart/2005/8/layout/default"/>
    <dgm:cxn modelId="{47649D57-E30E-4D4C-9B85-DCEFD5F66466}" type="presParOf" srcId="{B564B279-8C4B-479F-BFE7-09B1958A9142}" destId="{18E2465C-6B19-43D7-B78F-2DCE00EA3F03}"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259A80-8141-4670-9247-74FEB4A75FB3}">
      <dsp:nvSpPr>
        <dsp:cNvPr id="0" name=""/>
        <dsp:cNvSpPr/>
      </dsp:nvSpPr>
      <dsp:spPr>
        <a:xfrm>
          <a:off x="1840016" y="0"/>
          <a:ext cx="1510523" cy="15105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70C06EC-0FE0-4012-BC3D-061080190FCF}">
      <dsp:nvSpPr>
        <dsp:cNvPr id="0" name=""/>
        <dsp:cNvSpPr/>
      </dsp:nvSpPr>
      <dsp:spPr>
        <a:xfrm>
          <a:off x="437387" y="1644156"/>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b="1"/>
          </a:pPr>
          <a:r>
            <a:rPr lang="en-US" sz="2000" kern="1200"/>
            <a:t>Do we know who they are?</a:t>
          </a:r>
        </a:p>
      </dsp:txBody>
      <dsp:txXfrm>
        <a:off x="437387" y="1644156"/>
        <a:ext cx="4315781" cy="647367"/>
      </dsp:txXfrm>
    </dsp:sp>
    <dsp:sp modelId="{239F66AA-C31D-4735-B1A3-D4597E89E6E2}">
      <dsp:nvSpPr>
        <dsp:cNvPr id="0" name=""/>
        <dsp:cNvSpPr/>
      </dsp:nvSpPr>
      <dsp:spPr>
        <a:xfrm>
          <a:off x="437387" y="2353678"/>
          <a:ext cx="4315781" cy="754069"/>
        </a:xfrm>
        <a:prstGeom prst="rect">
          <a:avLst/>
        </a:prstGeom>
        <a:noFill/>
        <a:ln>
          <a:noFill/>
        </a:ln>
        <a:effectLst/>
      </dsp:spPr>
      <dsp:style>
        <a:lnRef idx="0">
          <a:scrgbClr r="0" g="0" b="0"/>
        </a:lnRef>
        <a:fillRef idx="0">
          <a:scrgbClr r="0" g="0" b="0"/>
        </a:fillRef>
        <a:effectRef idx="0">
          <a:scrgbClr r="0" g="0" b="0"/>
        </a:effectRef>
        <a:fontRef idx="minor"/>
      </dsp:style>
    </dsp:sp>
    <dsp:sp modelId="{F603CC78-798B-431D-9B58-1F056D38F3F9}">
      <dsp:nvSpPr>
        <dsp:cNvPr id="0" name=""/>
        <dsp:cNvSpPr/>
      </dsp:nvSpPr>
      <dsp:spPr>
        <a:xfrm>
          <a:off x="6911059" y="0"/>
          <a:ext cx="1510523" cy="15105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54DBC13-9BB4-44EC-B029-5298D0302E22}">
      <dsp:nvSpPr>
        <dsp:cNvPr id="0" name=""/>
        <dsp:cNvSpPr/>
      </dsp:nvSpPr>
      <dsp:spPr>
        <a:xfrm>
          <a:off x="5508430" y="1644156"/>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b="1"/>
          </a:pPr>
          <a:r>
            <a:rPr lang="en-US" sz="2000" kern="1200"/>
            <a:t>What kind of sensitive information might we be processing?</a:t>
          </a:r>
        </a:p>
      </dsp:txBody>
      <dsp:txXfrm>
        <a:off x="5508430" y="1644156"/>
        <a:ext cx="4315781" cy="647367"/>
      </dsp:txXfrm>
    </dsp:sp>
    <dsp:sp modelId="{93A379C5-6942-47AA-B529-19E9D6344E7E}">
      <dsp:nvSpPr>
        <dsp:cNvPr id="0" name=""/>
        <dsp:cNvSpPr/>
      </dsp:nvSpPr>
      <dsp:spPr>
        <a:xfrm>
          <a:off x="5508430" y="2353678"/>
          <a:ext cx="4315781" cy="754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Personally identifiable information?</a:t>
          </a:r>
        </a:p>
        <a:p>
          <a:pPr marL="0" lvl="0" indent="0" algn="ctr" defTabSz="666750">
            <a:lnSpc>
              <a:spcPct val="90000"/>
            </a:lnSpc>
            <a:spcBef>
              <a:spcPct val="0"/>
            </a:spcBef>
            <a:spcAft>
              <a:spcPct val="35000"/>
            </a:spcAft>
            <a:buNone/>
          </a:pPr>
          <a:r>
            <a:rPr lang="en-US" sz="1500" kern="1200"/>
            <a:t>HIPAA information?</a:t>
          </a:r>
        </a:p>
        <a:p>
          <a:pPr marL="0" lvl="0" indent="0" algn="ctr" defTabSz="666750">
            <a:lnSpc>
              <a:spcPct val="90000"/>
            </a:lnSpc>
            <a:spcBef>
              <a:spcPct val="0"/>
            </a:spcBef>
            <a:spcAft>
              <a:spcPct val="35000"/>
            </a:spcAft>
            <a:buNone/>
          </a:pPr>
          <a:r>
            <a:rPr lang="en-US" sz="1500" kern="1200"/>
            <a:t>Legally sensitive?</a:t>
          </a:r>
        </a:p>
      </dsp:txBody>
      <dsp:txXfrm>
        <a:off x="5508430" y="2353678"/>
        <a:ext cx="4315781" cy="7540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B66714-B59A-4612-8C68-58AB2943C30C}">
      <dsp:nvSpPr>
        <dsp:cNvPr id="0" name=""/>
        <dsp:cNvSpPr/>
      </dsp:nvSpPr>
      <dsp:spPr>
        <a:xfrm>
          <a:off x="1306750" y="353"/>
          <a:ext cx="2390030" cy="143401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How do our customers contact us?</a:t>
          </a:r>
        </a:p>
      </dsp:txBody>
      <dsp:txXfrm>
        <a:off x="1306750" y="353"/>
        <a:ext cx="2390030" cy="1434018"/>
      </dsp:txXfrm>
    </dsp:sp>
    <dsp:sp modelId="{259519BA-20C9-4DDC-9044-9B2A1E7D4124}">
      <dsp:nvSpPr>
        <dsp:cNvPr id="0" name=""/>
        <dsp:cNvSpPr/>
      </dsp:nvSpPr>
      <dsp:spPr>
        <a:xfrm>
          <a:off x="3935784" y="353"/>
          <a:ext cx="2390030" cy="1434018"/>
        </a:xfrm>
        <a:prstGeom prst="rect">
          <a:avLst/>
        </a:prstGeom>
        <a:solidFill>
          <a:schemeClr val="accent2">
            <a:hueOff val="-2587972"/>
            <a:satOff val="11465"/>
            <a:lumOff val="-421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How do we contact them?</a:t>
          </a:r>
        </a:p>
      </dsp:txBody>
      <dsp:txXfrm>
        <a:off x="3935784" y="353"/>
        <a:ext cx="2390030" cy="1434018"/>
      </dsp:txXfrm>
    </dsp:sp>
    <dsp:sp modelId="{A130AD3A-9FFD-4BC5-AE7C-597D166AEE35}">
      <dsp:nvSpPr>
        <dsp:cNvPr id="0" name=""/>
        <dsp:cNvSpPr/>
      </dsp:nvSpPr>
      <dsp:spPr>
        <a:xfrm>
          <a:off x="6564818" y="353"/>
          <a:ext cx="2390030" cy="1434018"/>
        </a:xfrm>
        <a:prstGeom prst="rect">
          <a:avLst/>
        </a:prstGeom>
        <a:solidFill>
          <a:schemeClr val="accent2">
            <a:hueOff val="-5175944"/>
            <a:satOff val="22930"/>
            <a:lumOff val="-843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Do we have field support?</a:t>
          </a:r>
        </a:p>
      </dsp:txBody>
      <dsp:txXfrm>
        <a:off x="6564818" y="353"/>
        <a:ext cx="2390030" cy="1434018"/>
      </dsp:txXfrm>
    </dsp:sp>
    <dsp:sp modelId="{848084D1-E2E1-45D0-8A88-D72B326808A0}">
      <dsp:nvSpPr>
        <dsp:cNvPr id="0" name=""/>
        <dsp:cNvSpPr/>
      </dsp:nvSpPr>
      <dsp:spPr>
        <a:xfrm>
          <a:off x="2621267" y="1673375"/>
          <a:ext cx="2390030" cy="1434018"/>
        </a:xfrm>
        <a:prstGeom prst="rect">
          <a:avLst/>
        </a:prstGeom>
        <a:solidFill>
          <a:schemeClr val="accent2">
            <a:hueOff val="-7763915"/>
            <a:satOff val="34394"/>
            <a:lumOff val="-1264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What is our process for addressing customer concerns/complains?</a:t>
          </a:r>
        </a:p>
      </dsp:txBody>
      <dsp:txXfrm>
        <a:off x="2621267" y="1673375"/>
        <a:ext cx="2390030" cy="1434018"/>
      </dsp:txXfrm>
    </dsp:sp>
    <dsp:sp modelId="{18E2465C-6B19-43D7-B78F-2DCE00EA3F03}">
      <dsp:nvSpPr>
        <dsp:cNvPr id="0" name=""/>
        <dsp:cNvSpPr/>
      </dsp:nvSpPr>
      <dsp:spPr>
        <a:xfrm>
          <a:off x="5250301" y="1673375"/>
          <a:ext cx="2390030" cy="1434018"/>
        </a:xfrm>
        <a:prstGeom prst="rect">
          <a:avLst/>
        </a:prstGeom>
        <a:solidFill>
          <a:schemeClr val="accent2">
            <a:hueOff val="-10351888"/>
            <a:satOff val="45859"/>
            <a:lumOff val="-1686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What is our process for addressing customer feature requests?</a:t>
          </a:r>
        </a:p>
        <a:p>
          <a:pPr marL="114300" lvl="1" indent="-114300" algn="l" defTabSz="622300">
            <a:lnSpc>
              <a:spcPct val="90000"/>
            </a:lnSpc>
            <a:spcBef>
              <a:spcPct val="0"/>
            </a:spcBef>
            <a:spcAft>
              <a:spcPct val="15000"/>
            </a:spcAft>
            <a:buChar char="•"/>
          </a:pPr>
          <a:r>
            <a:rPr lang="en-US" sz="1400" kern="1200"/>
            <a:t>Ticketing system?</a:t>
          </a:r>
        </a:p>
      </dsp:txBody>
      <dsp:txXfrm>
        <a:off x="5250301" y="1673375"/>
        <a:ext cx="2390030" cy="1434018"/>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4/7/2023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we’re going to talk at a high level about how modern software is imagined, developed and delivered. We will get into more specifics on this process when we examine the Software Development Life Cycle, but for now, let’s try to visualize exactly how software construction works.</a:t>
            </a:r>
          </a:p>
        </p:txBody>
      </p:sp>
      <p:sp>
        <p:nvSpPr>
          <p:cNvPr id="4" name="Slide Number Placeholder 3"/>
          <p:cNvSpPr>
            <a:spLocks noGrp="1"/>
          </p:cNvSpPr>
          <p:nvPr>
            <p:ph type="sldNum" sz="quarter" idx="5"/>
          </p:nvPr>
        </p:nvSpPr>
        <p:spPr/>
        <p:txBody>
          <a:bodyPr/>
          <a:lstStyle/>
          <a:p>
            <a:fld id="{10D988CA-5978-2244-BA11-DC1A92DB7F45}" type="slidenum">
              <a:rPr lang="en-US" smtClean="0"/>
              <a:t>4</a:t>
            </a:fld>
            <a:endParaRPr lang="en-US"/>
          </a:p>
        </p:txBody>
      </p:sp>
    </p:spTree>
    <p:extLst>
      <p:ext uri="{BB962C8B-B14F-4D97-AF65-F5344CB8AC3E}">
        <p14:creationId xmlns:p14="http://schemas.microsoft.com/office/powerpoint/2010/main" val="287068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if we discover a problem after we ship the code? What are our options?</a:t>
            </a:r>
          </a:p>
        </p:txBody>
      </p:sp>
      <p:sp>
        <p:nvSpPr>
          <p:cNvPr id="4" name="Slide Number Placeholder 3"/>
          <p:cNvSpPr>
            <a:spLocks noGrp="1"/>
          </p:cNvSpPr>
          <p:nvPr>
            <p:ph type="sldNum" sz="quarter" idx="5"/>
          </p:nvPr>
        </p:nvSpPr>
        <p:spPr/>
        <p:txBody>
          <a:bodyPr/>
          <a:lstStyle/>
          <a:p>
            <a:fld id="{10D988CA-5978-2244-BA11-DC1A92DB7F45}" type="slidenum">
              <a:rPr lang="en-US" smtClean="0"/>
              <a:t>17</a:t>
            </a:fld>
            <a:endParaRPr lang="en-US"/>
          </a:p>
        </p:txBody>
      </p:sp>
    </p:spTree>
    <p:extLst>
      <p:ext uri="{BB962C8B-B14F-4D97-AF65-F5344CB8AC3E}">
        <p14:creationId xmlns:p14="http://schemas.microsoft.com/office/powerpoint/2010/main" val="33168547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are our users? What do they care about? Is there any sensitive information we may be processing that we need to take into account?</a:t>
            </a:r>
          </a:p>
          <a:p>
            <a:endParaRPr lang="en-US" dirty="0"/>
          </a:p>
          <a:p>
            <a:r>
              <a:rPr lang="en-US" dirty="0"/>
              <a:t>Is there a chance that we will run into unforeseen legal governance that will complicate either the way that we process information or store that information.</a:t>
            </a:r>
          </a:p>
        </p:txBody>
      </p:sp>
      <p:sp>
        <p:nvSpPr>
          <p:cNvPr id="4" name="Slide Number Placeholder 3"/>
          <p:cNvSpPr>
            <a:spLocks noGrp="1"/>
          </p:cNvSpPr>
          <p:nvPr>
            <p:ph type="sldNum" sz="quarter" idx="5"/>
          </p:nvPr>
        </p:nvSpPr>
        <p:spPr/>
        <p:txBody>
          <a:bodyPr/>
          <a:lstStyle/>
          <a:p>
            <a:fld id="{10D988CA-5978-2244-BA11-DC1A92DB7F45}" type="slidenum">
              <a:rPr lang="en-US" smtClean="0"/>
              <a:t>18</a:t>
            </a:fld>
            <a:endParaRPr lang="en-US"/>
          </a:p>
        </p:txBody>
      </p:sp>
    </p:spTree>
    <p:extLst>
      <p:ext uri="{BB962C8B-B14F-4D97-AF65-F5344CB8AC3E}">
        <p14:creationId xmlns:p14="http://schemas.microsoft.com/office/powerpoint/2010/main" val="2202540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20</a:t>
            </a:fld>
            <a:endParaRPr lang="en-US"/>
          </a:p>
        </p:txBody>
      </p:sp>
    </p:spTree>
    <p:extLst>
      <p:ext uri="{BB962C8B-B14F-4D97-AF65-F5344CB8AC3E}">
        <p14:creationId xmlns:p14="http://schemas.microsoft.com/office/powerpoint/2010/main" val="391216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nowadays has a smart phone (hardware) and these smart phones have an astounding amount of sensors and </a:t>
            </a:r>
            <a:r>
              <a:rPr lang="en-US" dirty="0" err="1"/>
              <a:t>wizzbang</a:t>
            </a:r>
            <a:r>
              <a:rPr lang="en-US" dirty="0"/>
              <a:t> features on them that apps can use. But as I’m sure we’ve all noticed, not every app is actually all that great. So what I want us all to do for a minute is think about the best app you’ve ever used. Let’s talk about some things that made this app so great to you.</a:t>
            </a:r>
          </a:p>
        </p:txBody>
      </p:sp>
      <p:sp>
        <p:nvSpPr>
          <p:cNvPr id="4" name="Slide Number Placeholder 3"/>
          <p:cNvSpPr>
            <a:spLocks noGrp="1"/>
          </p:cNvSpPr>
          <p:nvPr>
            <p:ph type="sldNum" sz="quarter" idx="5"/>
          </p:nvPr>
        </p:nvSpPr>
        <p:spPr/>
        <p:txBody>
          <a:bodyPr/>
          <a:lstStyle/>
          <a:p>
            <a:fld id="{10D988CA-5978-2244-BA11-DC1A92DB7F45}" type="slidenum">
              <a:rPr lang="en-US" smtClean="0"/>
              <a:t>5</a:t>
            </a:fld>
            <a:endParaRPr lang="en-US"/>
          </a:p>
        </p:txBody>
      </p:sp>
    </p:spTree>
    <p:extLst>
      <p:ext uri="{BB962C8B-B14F-4D97-AF65-F5344CB8AC3E}">
        <p14:creationId xmlns:p14="http://schemas.microsoft.com/office/powerpoint/2010/main" val="2011793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be wondering why we would want to use software at all to solve any of our problems. The modern world has turned to software largely because of how versatile it is at solving modern problems. It’s not just about entertainment, it’s about </a:t>
            </a:r>
            <a:r>
              <a:rPr lang="en-US"/>
              <a:t>letting techno</a:t>
            </a:r>
          </a:p>
        </p:txBody>
      </p:sp>
      <p:sp>
        <p:nvSpPr>
          <p:cNvPr id="4" name="Slide Number Placeholder 3"/>
          <p:cNvSpPr>
            <a:spLocks noGrp="1"/>
          </p:cNvSpPr>
          <p:nvPr>
            <p:ph type="sldNum" sz="quarter" idx="5"/>
          </p:nvPr>
        </p:nvSpPr>
        <p:spPr/>
        <p:txBody>
          <a:bodyPr/>
          <a:lstStyle/>
          <a:p>
            <a:fld id="{10D988CA-5978-2244-BA11-DC1A92DB7F45}" type="slidenum">
              <a:rPr lang="en-US" smtClean="0"/>
              <a:t>6</a:t>
            </a:fld>
            <a:endParaRPr lang="en-US"/>
          </a:p>
        </p:txBody>
      </p:sp>
    </p:spTree>
    <p:extLst>
      <p:ext uri="{BB962C8B-B14F-4D97-AF65-F5344CB8AC3E}">
        <p14:creationId xmlns:p14="http://schemas.microsoft.com/office/powerpoint/2010/main" val="3064240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need to synthesize the solutions we’ve come up with into an app.</a:t>
            </a:r>
          </a:p>
        </p:txBody>
      </p:sp>
      <p:sp>
        <p:nvSpPr>
          <p:cNvPr id="4" name="Slide Number Placeholder 3"/>
          <p:cNvSpPr>
            <a:spLocks noGrp="1"/>
          </p:cNvSpPr>
          <p:nvPr>
            <p:ph type="sldNum" sz="quarter" idx="5"/>
          </p:nvPr>
        </p:nvSpPr>
        <p:spPr/>
        <p:txBody>
          <a:bodyPr/>
          <a:lstStyle/>
          <a:p>
            <a:fld id="{10D988CA-5978-2244-BA11-DC1A92DB7F45}" type="slidenum">
              <a:rPr lang="en-US" smtClean="0"/>
              <a:t>9</a:t>
            </a:fld>
            <a:endParaRPr lang="en-US"/>
          </a:p>
        </p:txBody>
      </p:sp>
    </p:spTree>
    <p:extLst>
      <p:ext uri="{BB962C8B-B14F-4D97-AF65-F5344CB8AC3E}">
        <p14:creationId xmlns:p14="http://schemas.microsoft.com/office/powerpoint/2010/main" val="2067139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10</a:t>
            </a:fld>
            <a:endParaRPr lang="en-US"/>
          </a:p>
        </p:txBody>
      </p:sp>
    </p:spTree>
    <p:extLst>
      <p:ext uri="{BB962C8B-B14F-4D97-AF65-F5344CB8AC3E}">
        <p14:creationId xmlns:p14="http://schemas.microsoft.com/office/powerpoint/2010/main" val="3379919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exercise of producing “pseudocode” can help solidify concepts into achievable actions which can be programmed and build as an application.</a:t>
            </a:r>
          </a:p>
        </p:txBody>
      </p:sp>
      <p:sp>
        <p:nvSpPr>
          <p:cNvPr id="4" name="Slide Number Placeholder 3"/>
          <p:cNvSpPr>
            <a:spLocks noGrp="1"/>
          </p:cNvSpPr>
          <p:nvPr>
            <p:ph type="sldNum" sz="quarter" idx="5"/>
          </p:nvPr>
        </p:nvSpPr>
        <p:spPr/>
        <p:txBody>
          <a:bodyPr/>
          <a:lstStyle/>
          <a:p>
            <a:fld id="{10D988CA-5978-2244-BA11-DC1A92DB7F45}" type="slidenum">
              <a:rPr lang="en-US" smtClean="0"/>
              <a:t>11</a:t>
            </a:fld>
            <a:endParaRPr lang="en-US"/>
          </a:p>
        </p:txBody>
      </p:sp>
    </p:spTree>
    <p:extLst>
      <p:ext uri="{BB962C8B-B14F-4D97-AF65-F5344CB8AC3E}">
        <p14:creationId xmlns:p14="http://schemas.microsoft.com/office/powerpoint/2010/main" val="2077568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use flowcharts as a tool to outline the way that information is generated and processed by a system. Using tools like pseudocode and flowcharts can help build an idea of exactly how the program will do what it’s supposed to do.</a:t>
            </a:r>
          </a:p>
        </p:txBody>
      </p:sp>
      <p:sp>
        <p:nvSpPr>
          <p:cNvPr id="4" name="Slide Number Placeholder 3"/>
          <p:cNvSpPr>
            <a:spLocks noGrp="1"/>
          </p:cNvSpPr>
          <p:nvPr>
            <p:ph type="sldNum" sz="quarter" idx="5"/>
          </p:nvPr>
        </p:nvSpPr>
        <p:spPr/>
        <p:txBody>
          <a:bodyPr/>
          <a:lstStyle/>
          <a:p>
            <a:fld id="{10D988CA-5978-2244-BA11-DC1A92DB7F45}" type="slidenum">
              <a:rPr lang="en-US" smtClean="0"/>
              <a:t>12</a:t>
            </a:fld>
            <a:endParaRPr lang="en-US"/>
          </a:p>
        </p:txBody>
      </p:sp>
    </p:spTree>
    <p:extLst>
      <p:ext uri="{BB962C8B-B14F-4D97-AF65-F5344CB8AC3E}">
        <p14:creationId xmlns:p14="http://schemas.microsoft.com/office/powerpoint/2010/main" val="2315726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Separation of duties are important for defining exactly how and where processing happens. We will talk more about this topic when we get deeper into technical explanations, but for now, we should be aware that the specifics of how we process information is important.</a:t>
            </a:r>
          </a:p>
        </p:txBody>
      </p:sp>
      <p:sp>
        <p:nvSpPr>
          <p:cNvPr id="4" name="Slide Number Placeholder 3"/>
          <p:cNvSpPr>
            <a:spLocks noGrp="1"/>
          </p:cNvSpPr>
          <p:nvPr>
            <p:ph type="sldNum" sz="quarter" idx="5"/>
          </p:nvPr>
        </p:nvSpPr>
        <p:spPr/>
        <p:txBody>
          <a:bodyPr/>
          <a:lstStyle/>
          <a:p>
            <a:fld id="{10D988CA-5978-2244-BA11-DC1A92DB7F45}" type="slidenum">
              <a:rPr lang="en-US" smtClean="0"/>
              <a:t>13</a:t>
            </a:fld>
            <a:endParaRPr lang="en-US"/>
          </a:p>
        </p:txBody>
      </p:sp>
    </p:spTree>
    <p:extLst>
      <p:ext uri="{BB962C8B-B14F-4D97-AF65-F5344CB8AC3E}">
        <p14:creationId xmlns:p14="http://schemas.microsoft.com/office/powerpoint/2010/main" val="50054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do our testing, we need to ask a few questions about the app’s functionality.</a:t>
            </a:r>
          </a:p>
        </p:txBody>
      </p:sp>
      <p:sp>
        <p:nvSpPr>
          <p:cNvPr id="4" name="Slide Number Placeholder 3"/>
          <p:cNvSpPr>
            <a:spLocks noGrp="1"/>
          </p:cNvSpPr>
          <p:nvPr>
            <p:ph type="sldNum" sz="quarter" idx="5"/>
          </p:nvPr>
        </p:nvSpPr>
        <p:spPr/>
        <p:txBody>
          <a:bodyPr/>
          <a:lstStyle/>
          <a:p>
            <a:fld id="{10D988CA-5978-2244-BA11-DC1A92DB7F45}" type="slidenum">
              <a:rPr lang="en-US" smtClean="0"/>
              <a:t>15</a:t>
            </a:fld>
            <a:endParaRPr lang="en-US"/>
          </a:p>
        </p:txBody>
      </p:sp>
    </p:spTree>
    <p:extLst>
      <p:ext uri="{BB962C8B-B14F-4D97-AF65-F5344CB8AC3E}">
        <p14:creationId xmlns:p14="http://schemas.microsoft.com/office/powerpoint/2010/main" val="4095411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4/7/2023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4/7/2023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4/7/2023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4/7/2023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4/7/2023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4/7/2023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4/7/2023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4/7/2023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4/7/2023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4/7/2023</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4/7/2023</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4/7/2023</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16.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p:txBody>
          <a:bodyPr>
            <a:normAutofit fontScale="90000"/>
          </a:bodyPr>
          <a:lstStyle/>
          <a:p>
            <a:r>
              <a:rPr lang="en-US" dirty="0"/>
              <a:t>Introduction to Software Business Product management</a:t>
            </a: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2399251" y="4352544"/>
            <a:ext cx="7097555" cy="2165702"/>
          </a:xfrm>
        </p:spPr>
        <p:txBody>
          <a:bodyPr>
            <a:normAutofit/>
          </a:bodyPr>
          <a:lstStyle/>
          <a:p>
            <a:r>
              <a:rPr lang="en-US" sz="2400" b="1" dirty="0"/>
              <a:t>Week 1 Day 2</a:t>
            </a:r>
          </a:p>
          <a:p>
            <a:r>
              <a:rPr lang="en-US" dirty="0"/>
              <a:t>Led by: Emily Crose</a:t>
            </a:r>
          </a:p>
          <a:p>
            <a:r>
              <a:rPr lang="en-US" sz="1600" dirty="0"/>
              <a:t>for</a:t>
            </a:r>
            <a:endParaRPr lang="en-US" dirty="0"/>
          </a:p>
          <a:p>
            <a:r>
              <a:rPr lang="en-US" dirty="0"/>
              <a:t>Oakland University</a:t>
            </a:r>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6AD0C-F1CB-FAC4-184C-DC0A3AD3B6A0}"/>
              </a:ext>
            </a:extLst>
          </p:cNvPr>
          <p:cNvSpPr>
            <a:spLocks noGrp="1"/>
          </p:cNvSpPr>
          <p:nvPr>
            <p:ph type="title"/>
          </p:nvPr>
        </p:nvSpPr>
        <p:spPr>
          <a:xfrm>
            <a:off x="804672" y="2386744"/>
            <a:ext cx="4486656" cy="1645920"/>
          </a:xfrm>
        </p:spPr>
        <p:txBody>
          <a:bodyPr vert="horz" lIns="274320" tIns="182880" rIns="274320" bIns="182880" rtlCol="0" anchor="ctr" anchorCtr="1">
            <a:normAutofit/>
          </a:bodyPr>
          <a:lstStyle/>
          <a:p>
            <a:r>
              <a:rPr lang="en-US" sz="3200"/>
              <a:t>Generating requirements</a:t>
            </a:r>
          </a:p>
        </p:txBody>
      </p:sp>
      <p:sp>
        <p:nvSpPr>
          <p:cNvPr id="3" name="Text Placeholder 2">
            <a:extLst>
              <a:ext uri="{FF2B5EF4-FFF2-40B4-BE49-F238E27FC236}">
                <a16:creationId xmlns:a16="http://schemas.microsoft.com/office/drawing/2014/main" id="{F064BAEB-3F92-D1AE-0D90-C420ED2542DE}"/>
              </a:ext>
            </a:extLst>
          </p:cNvPr>
          <p:cNvSpPr>
            <a:spLocks noGrp="1"/>
          </p:cNvSpPr>
          <p:nvPr>
            <p:ph type="body" idx="1"/>
          </p:nvPr>
        </p:nvSpPr>
        <p:spPr>
          <a:xfrm>
            <a:off x="1148615" y="4352544"/>
            <a:ext cx="3798770" cy="1239894"/>
          </a:xfrm>
        </p:spPr>
        <p:txBody>
          <a:bodyPr vert="horz" lIns="91440" tIns="45720" rIns="91440" bIns="45720" rtlCol="0">
            <a:normAutofit/>
          </a:bodyPr>
          <a:lstStyle/>
          <a:p>
            <a:pPr algn="ctr"/>
            <a:endParaRPr lang="en-US" sz="1800">
              <a:solidFill>
                <a:schemeClr val="tx1">
                  <a:lumMod val="75000"/>
                  <a:lumOff val="25000"/>
                </a:schemeClr>
              </a:solidFill>
            </a:endParaRPr>
          </a:p>
        </p:txBody>
      </p:sp>
      <p:pic>
        <p:nvPicPr>
          <p:cNvPr id="5" name="Picture 4">
            <a:extLst>
              <a:ext uri="{FF2B5EF4-FFF2-40B4-BE49-F238E27FC236}">
                <a16:creationId xmlns:a16="http://schemas.microsoft.com/office/drawing/2014/main" id="{A60F501D-D0CA-CE78-754C-29897C94FDF7}"/>
              </a:ext>
            </a:extLst>
          </p:cNvPr>
          <p:cNvPicPr>
            <a:picLocks noChangeAspect="1"/>
          </p:cNvPicPr>
          <p:nvPr/>
        </p:nvPicPr>
        <p:blipFill rotWithShape="1">
          <a:blip r:embed="rId3"/>
          <a:srcRect l="19777" r="20889" b="-1"/>
          <a:stretch/>
        </p:blipFill>
        <p:spPr>
          <a:xfrm>
            <a:off x="6096000" y="10"/>
            <a:ext cx="6095999" cy="6857990"/>
          </a:xfrm>
          <a:prstGeom prst="rect">
            <a:avLst/>
          </a:prstGeom>
        </p:spPr>
      </p:pic>
    </p:spTree>
    <p:extLst>
      <p:ext uri="{BB962C8B-B14F-4D97-AF65-F5344CB8AC3E}">
        <p14:creationId xmlns:p14="http://schemas.microsoft.com/office/powerpoint/2010/main" val="1313404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Data concept">
            <a:extLst>
              <a:ext uri="{FF2B5EF4-FFF2-40B4-BE49-F238E27FC236}">
                <a16:creationId xmlns:a16="http://schemas.microsoft.com/office/drawing/2014/main" id="{C16ACA10-AEC8-9599-714F-979ED52609B0}"/>
              </a:ext>
            </a:extLst>
          </p:cNvPr>
          <p:cNvPicPr>
            <a:picLocks noChangeAspect="1"/>
          </p:cNvPicPr>
          <p:nvPr/>
        </p:nvPicPr>
        <p:blipFill rotWithShape="1">
          <a:blip r:embed="rId3"/>
          <a:srcRect t="25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B5AC601A-10AE-B0E6-0617-523F3FB97D94}"/>
              </a:ext>
            </a:extLst>
          </p:cNvPr>
          <p:cNvSpPr>
            <a:spLocks noGrp="1"/>
          </p:cNvSpPr>
          <p:nvPr>
            <p:ph type="title"/>
          </p:nvPr>
        </p:nvSpPr>
        <p:spPr>
          <a:xfrm>
            <a:off x="2231136" y="5045160"/>
            <a:ext cx="7729728" cy="731520"/>
          </a:xfrm>
          <a:solidFill>
            <a:srgbClr val="000000">
              <a:alpha val="70000"/>
            </a:srgbClr>
          </a:solidFill>
          <a:ln>
            <a:noFill/>
          </a:ln>
        </p:spPr>
        <p:txBody>
          <a:bodyPr vert="horz" lIns="182880" tIns="182880" rIns="182880" bIns="182880" rtlCol="0" anchor="ctr">
            <a:normAutofit/>
          </a:bodyPr>
          <a:lstStyle/>
          <a:p>
            <a:r>
              <a:rPr lang="en-US" sz="2400" kern="1200" cap="all" spc="200" baseline="0">
                <a:solidFill>
                  <a:srgbClr val="FFFFFF"/>
                </a:solidFill>
                <a:latin typeface="+mj-lt"/>
                <a:ea typeface="+mj-ea"/>
                <a:cs typeface="+mj-cs"/>
              </a:rPr>
              <a:t>“Pseudo”code</a:t>
            </a:r>
          </a:p>
        </p:txBody>
      </p:sp>
      <p:sp>
        <p:nvSpPr>
          <p:cNvPr id="9" name="Rectangle 8">
            <a:extLst>
              <a:ext uri="{FF2B5EF4-FFF2-40B4-BE49-F238E27FC236}">
                <a16:creationId xmlns:a16="http://schemas.microsoft.com/office/drawing/2014/main" id="{A70E44F7-1AE7-45C1-BB2F-447BC47E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68068" y="4880568"/>
            <a:ext cx="8055864" cy="106070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09597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Top view of cubes connected with black lines">
            <a:extLst>
              <a:ext uri="{FF2B5EF4-FFF2-40B4-BE49-F238E27FC236}">
                <a16:creationId xmlns:a16="http://schemas.microsoft.com/office/drawing/2014/main" id="{78A713B8-CAB7-F5E6-0332-E282521A7429}"/>
              </a:ext>
            </a:extLst>
          </p:cNvPr>
          <p:cNvPicPr>
            <a:picLocks noChangeAspect="1"/>
          </p:cNvPicPr>
          <p:nvPr/>
        </p:nvPicPr>
        <p:blipFill rotWithShape="1">
          <a:blip r:embed="rId3"/>
          <a:srcRect t="22957" b="2043"/>
          <a:stretch/>
        </p:blipFill>
        <p:spPr>
          <a:xfrm>
            <a:off x="20" y="10"/>
            <a:ext cx="12191980" cy="6857990"/>
          </a:xfrm>
          <a:prstGeom prst="rect">
            <a:avLst/>
          </a:prstGeom>
        </p:spPr>
      </p:pic>
      <p:sp>
        <p:nvSpPr>
          <p:cNvPr id="2" name="Title 1">
            <a:extLst>
              <a:ext uri="{FF2B5EF4-FFF2-40B4-BE49-F238E27FC236}">
                <a16:creationId xmlns:a16="http://schemas.microsoft.com/office/drawing/2014/main" id="{C6C13373-4772-37CE-4FFA-EA9DCDE97029}"/>
              </a:ext>
            </a:extLst>
          </p:cNvPr>
          <p:cNvSpPr>
            <a:spLocks noGrp="1"/>
          </p:cNvSpPr>
          <p:nvPr>
            <p:ph type="title"/>
          </p:nvPr>
        </p:nvSpPr>
        <p:spPr>
          <a:xfrm>
            <a:off x="2231136" y="5045160"/>
            <a:ext cx="7729728" cy="731520"/>
          </a:xfrm>
          <a:solidFill>
            <a:srgbClr val="000000">
              <a:alpha val="70000"/>
            </a:srgbClr>
          </a:solidFill>
          <a:ln>
            <a:noFill/>
          </a:ln>
        </p:spPr>
        <p:txBody>
          <a:bodyPr vert="horz" lIns="182880" tIns="182880" rIns="182880" bIns="182880" rtlCol="0" anchor="ctr">
            <a:normAutofit/>
          </a:bodyPr>
          <a:lstStyle/>
          <a:p>
            <a:r>
              <a:rPr lang="en-US" sz="2400" kern="1200" cap="all" spc="200" baseline="0">
                <a:solidFill>
                  <a:srgbClr val="FFFFFF"/>
                </a:solidFill>
                <a:latin typeface="+mj-lt"/>
                <a:ea typeface="+mj-ea"/>
                <a:cs typeface="+mj-cs"/>
              </a:rPr>
              <a:t>Process flowchart</a:t>
            </a:r>
          </a:p>
        </p:txBody>
      </p:sp>
      <p:sp>
        <p:nvSpPr>
          <p:cNvPr id="9" name="Rectangle 8">
            <a:extLst>
              <a:ext uri="{FF2B5EF4-FFF2-40B4-BE49-F238E27FC236}">
                <a16:creationId xmlns:a16="http://schemas.microsoft.com/office/drawing/2014/main" id="{A70E44F7-1AE7-45C1-BB2F-447BC47E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68068" y="4880568"/>
            <a:ext cx="8055864" cy="106070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18212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4" name="Picture 4" descr="Close up of basketball court lines">
            <a:extLst>
              <a:ext uri="{FF2B5EF4-FFF2-40B4-BE49-F238E27FC236}">
                <a16:creationId xmlns:a16="http://schemas.microsoft.com/office/drawing/2014/main" id="{9F769F92-6B99-60A3-9B4B-3ED9C664A722}"/>
              </a:ext>
            </a:extLst>
          </p:cNvPr>
          <p:cNvPicPr>
            <a:picLocks noChangeAspect="1"/>
          </p:cNvPicPr>
          <p:nvPr/>
        </p:nvPicPr>
        <p:blipFill rotWithShape="1">
          <a:blip r:embed="rId3"/>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81B2BEB-99FF-D776-8912-63A780D3F1F7}"/>
              </a:ext>
            </a:extLst>
          </p:cNvPr>
          <p:cNvSpPr>
            <a:spLocks noGrp="1"/>
          </p:cNvSpPr>
          <p:nvPr>
            <p:ph type="title"/>
          </p:nvPr>
        </p:nvSpPr>
        <p:spPr>
          <a:xfrm>
            <a:off x="2231136" y="2958103"/>
            <a:ext cx="7729728" cy="941796"/>
          </a:xfrm>
          <a:solidFill>
            <a:srgbClr val="FFFFFF">
              <a:alpha val="80000"/>
            </a:srgbClr>
          </a:solidFill>
        </p:spPr>
        <p:txBody>
          <a:bodyPr vert="horz" lIns="182880" tIns="182880" rIns="182880" bIns="182880" rtlCol="0" anchor="ctr">
            <a:normAutofit/>
          </a:bodyPr>
          <a:lstStyle/>
          <a:p>
            <a:r>
              <a:rPr lang="en-US" kern="1200" cap="all" spc="200" baseline="0" dirty="0">
                <a:solidFill>
                  <a:srgbClr val="262626"/>
                </a:solidFill>
                <a:latin typeface="+mj-lt"/>
                <a:ea typeface="+mj-ea"/>
                <a:cs typeface="+mj-cs"/>
              </a:rPr>
              <a:t>Separation of duties</a:t>
            </a:r>
          </a:p>
        </p:txBody>
      </p:sp>
    </p:spTree>
    <p:extLst>
      <p:ext uri="{BB962C8B-B14F-4D97-AF65-F5344CB8AC3E}">
        <p14:creationId xmlns:p14="http://schemas.microsoft.com/office/powerpoint/2010/main" val="1081507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981E6A2-4656-4CFE-9BF4-39D81EE2CA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694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4" name="Title 3">
            <a:extLst>
              <a:ext uri="{FF2B5EF4-FFF2-40B4-BE49-F238E27FC236}">
                <a16:creationId xmlns:a16="http://schemas.microsoft.com/office/drawing/2014/main" id="{8A19EC87-1F80-5FA8-5BC8-952E49E75A84}"/>
              </a:ext>
            </a:extLst>
          </p:cNvPr>
          <p:cNvSpPr>
            <a:spLocks noGrp="1"/>
          </p:cNvSpPr>
          <p:nvPr>
            <p:ph type="title"/>
          </p:nvPr>
        </p:nvSpPr>
        <p:spPr>
          <a:xfrm>
            <a:off x="804672" y="2594153"/>
            <a:ext cx="4486656" cy="1231106"/>
          </a:xfrm>
          <a:noFill/>
          <a:ln>
            <a:solidFill>
              <a:schemeClr val="tx1"/>
            </a:solidFill>
          </a:ln>
        </p:spPr>
        <p:txBody>
          <a:bodyPr vert="horz" lIns="274320" tIns="182880" rIns="274320" bIns="182880" rtlCol="0" anchor="ctr" anchorCtr="1">
            <a:normAutofit/>
          </a:bodyPr>
          <a:lstStyle/>
          <a:p>
            <a:r>
              <a:rPr lang="en-US" sz="3200" dirty="0">
                <a:solidFill>
                  <a:schemeClr val="tx1"/>
                </a:solidFill>
              </a:rPr>
              <a:t>10 minute break</a:t>
            </a:r>
          </a:p>
        </p:txBody>
      </p:sp>
      <p:pic>
        <p:nvPicPr>
          <p:cNvPr id="6" name="Picture 5" descr="Half face clock on a wall">
            <a:extLst>
              <a:ext uri="{FF2B5EF4-FFF2-40B4-BE49-F238E27FC236}">
                <a16:creationId xmlns:a16="http://schemas.microsoft.com/office/drawing/2014/main" id="{28F636C6-650D-7B4C-851F-6A017C56C53D}"/>
              </a:ext>
            </a:extLst>
          </p:cNvPr>
          <p:cNvPicPr>
            <a:picLocks noChangeAspect="1"/>
          </p:cNvPicPr>
          <p:nvPr/>
        </p:nvPicPr>
        <p:blipFill rotWithShape="1">
          <a:blip r:embed="rId2"/>
          <a:srcRect l="28426" r="7573" b="-2"/>
          <a:stretch/>
        </p:blipFill>
        <p:spPr>
          <a:xfrm>
            <a:off x="6096000" y="10"/>
            <a:ext cx="6095999" cy="6857990"/>
          </a:xfrm>
          <a:prstGeom prst="rect">
            <a:avLst/>
          </a:prstGeom>
        </p:spPr>
      </p:pic>
    </p:spTree>
    <p:extLst>
      <p:ext uri="{BB962C8B-B14F-4D97-AF65-F5344CB8AC3E}">
        <p14:creationId xmlns:p14="http://schemas.microsoft.com/office/powerpoint/2010/main" val="1659740523"/>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966A4D4-049A-4389-B407-0E7091A07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BB5561-954F-6C0D-69EB-FF94A9ECF484}"/>
              </a:ext>
            </a:extLst>
          </p:cNvPr>
          <p:cNvSpPr>
            <a:spLocks noGrp="1"/>
          </p:cNvSpPr>
          <p:nvPr>
            <p:ph type="title"/>
          </p:nvPr>
        </p:nvSpPr>
        <p:spPr>
          <a:xfrm>
            <a:off x="804672" y="1290025"/>
            <a:ext cx="4475892" cy="1188720"/>
          </a:xfrm>
          <a:solidFill>
            <a:srgbClr val="FFFFFF"/>
          </a:solidFill>
          <a:ln>
            <a:solidFill>
              <a:srgbClr val="404040"/>
            </a:solidFill>
          </a:ln>
        </p:spPr>
        <p:txBody>
          <a:bodyPr>
            <a:normAutofit/>
          </a:bodyPr>
          <a:lstStyle/>
          <a:p>
            <a:r>
              <a:rPr lang="en-US"/>
              <a:t>Testing</a:t>
            </a:r>
            <a:endParaRPr lang="en-US" dirty="0"/>
          </a:p>
        </p:txBody>
      </p:sp>
      <p:sp>
        <p:nvSpPr>
          <p:cNvPr id="3" name="Content Placeholder 2">
            <a:extLst>
              <a:ext uri="{FF2B5EF4-FFF2-40B4-BE49-F238E27FC236}">
                <a16:creationId xmlns:a16="http://schemas.microsoft.com/office/drawing/2014/main" id="{7D32F593-1D55-3467-CD95-4A583F3940FF}"/>
              </a:ext>
            </a:extLst>
          </p:cNvPr>
          <p:cNvSpPr>
            <a:spLocks noGrp="1"/>
          </p:cNvSpPr>
          <p:nvPr>
            <p:ph idx="1"/>
          </p:nvPr>
        </p:nvSpPr>
        <p:spPr>
          <a:xfrm>
            <a:off x="804672" y="2858703"/>
            <a:ext cx="4475892" cy="3042547"/>
          </a:xfrm>
        </p:spPr>
        <p:txBody>
          <a:bodyPr>
            <a:normAutofit/>
          </a:bodyPr>
          <a:lstStyle/>
          <a:p>
            <a:r>
              <a:rPr lang="en-US" dirty="0">
                <a:solidFill>
                  <a:srgbClr val="FFFFFF"/>
                </a:solidFill>
              </a:rPr>
              <a:t>Does the code work as expected?</a:t>
            </a:r>
          </a:p>
          <a:p>
            <a:r>
              <a:rPr lang="en-US" dirty="0">
                <a:solidFill>
                  <a:srgbClr val="FFFFFF"/>
                </a:solidFill>
              </a:rPr>
              <a:t>Does the code solve the problem we identified?</a:t>
            </a:r>
          </a:p>
          <a:p>
            <a:r>
              <a:rPr lang="en-US" dirty="0">
                <a:solidFill>
                  <a:srgbClr val="FFFFFF"/>
                </a:solidFill>
              </a:rPr>
              <a:t>What does the code work on?</a:t>
            </a:r>
          </a:p>
          <a:p>
            <a:pPr marL="228600" lvl="1" indent="0">
              <a:buNone/>
            </a:pPr>
            <a:r>
              <a:rPr lang="en-US" dirty="0">
                <a:solidFill>
                  <a:srgbClr val="FFFFFF"/>
                </a:solidFill>
              </a:rPr>
              <a:t>Does the code function with all of our supported systems?</a:t>
            </a:r>
          </a:p>
          <a:p>
            <a:pPr marL="228600" lvl="1" indent="0">
              <a:buNone/>
            </a:pPr>
            <a:r>
              <a:rPr lang="en-US" dirty="0">
                <a:solidFill>
                  <a:srgbClr val="FFFFFF"/>
                </a:solidFill>
              </a:rPr>
              <a:t>Do we even know what possible </a:t>
            </a:r>
            <a:r>
              <a:rPr lang="en-US">
                <a:solidFill>
                  <a:srgbClr val="FFFFFF"/>
                </a:solidFill>
              </a:rPr>
              <a:t>systems exist in the field?</a:t>
            </a:r>
          </a:p>
          <a:p>
            <a:endParaRPr lang="en-US" dirty="0">
              <a:solidFill>
                <a:srgbClr val="FFFFFF"/>
              </a:solidFill>
            </a:endParaRPr>
          </a:p>
        </p:txBody>
      </p:sp>
      <p:sp>
        <p:nvSpPr>
          <p:cNvPr id="12" name="Rectangle 11">
            <a:extLst>
              <a:ext uri="{FF2B5EF4-FFF2-40B4-BE49-F238E27FC236}">
                <a16:creationId xmlns:a16="http://schemas.microsoft.com/office/drawing/2014/main" id="{B5899359-8523-4D4D-B568-3FDFAF982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E9C9585-DA89-4D7E-BCDF-576461A1A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7586"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Error">
            <a:extLst>
              <a:ext uri="{FF2B5EF4-FFF2-40B4-BE49-F238E27FC236}">
                <a16:creationId xmlns:a16="http://schemas.microsoft.com/office/drawing/2014/main" id="{8718DB54-6D81-9017-6D49-A00521E227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4692" y="1190881"/>
            <a:ext cx="4159568" cy="4159568"/>
          </a:xfrm>
          <a:prstGeom prst="rect">
            <a:avLst/>
          </a:prstGeom>
        </p:spPr>
      </p:pic>
    </p:spTree>
    <p:extLst>
      <p:ext uri="{BB962C8B-B14F-4D97-AF65-F5344CB8AC3E}">
        <p14:creationId xmlns:p14="http://schemas.microsoft.com/office/powerpoint/2010/main" val="25566324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9B4A-8B47-56C3-B28E-9A484E4A7EF0}"/>
              </a:ext>
            </a:extLst>
          </p:cNvPr>
          <p:cNvSpPr>
            <a:spLocks noGrp="1"/>
          </p:cNvSpPr>
          <p:nvPr>
            <p:ph type="title"/>
          </p:nvPr>
        </p:nvSpPr>
        <p:spPr/>
        <p:txBody>
          <a:bodyPr vert="horz" lIns="274320" tIns="182880" rIns="274320" bIns="182880" rtlCol="0" anchor="ctr" anchorCtr="1">
            <a:normAutofit/>
          </a:bodyPr>
          <a:lstStyle/>
          <a:p>
            <a:r>
              <a:rPr lang="en-US" sz="2400"/>
              <a:t>Code distribution</a:t>
            </a:r>
          </a:p>
        </p:txBody>
      </p:sp>
      <p:sp>
        <p:nvSpPr>
          <p:cNvPr id="7" name="Content Placeholder 6">
            <a:extLst>
              <a:ext uri="{FF2B5EF4-FFF2-40B4-BE49-F238E27FC236}">
                <a16:creationId xmlns:a16="http://schemas.microsoft.com/office/drawing/2014/main" id="{08E62260-6E7B-D6A9-72DB-64E4713A45ED}"/>
              </a:ext>
            </a:extLst>
          </p:cNvPr>
          <p:cNvSpPr>
            <a:spLocks noGrp="1"/>
          </p:cNvSpPr>
          <p:nvPr>
            <p:ph idx="1"/>
          </p:nvPr>
        </p:nvSpPr>
        <p:spPr/>
        <p:txBody>
          <a:bodyPr/>
          <a:lstStyle/>
          <a:p>
            <a:endParaRPr lang="en-US"/>
          </a:p>
        </p:txBody>
      </p:sp>
      <p:pic>
        <p:nvPicPr>
          <p:cNvPr id="6" name="Picture 5" descr="A picture containing text, outdoor&#10;&#10;Description automatically generated">
            <a:extLst>
              <a:ext uri="{FF2B5EF4-FFF2-40B4-BE49-F238E27FC236}">
                <a16:creationId xmlns:a16="http://schemas.microsoft.com/office/drawing/2014/main" id="{2F8CA17F-61A8-D941-FE3E-79F4BA7777E1}"/>
              </a:ext>
            </a:extLst>
          </p:cNvPr>
          <p:cNvPicPr>
            <a:picLocks noChangeAspect="1"/>
          </p:cNvPicPr>
          <p:nvPr/>
        </p:nvPicPr>
        <p:blipFill>
          <a:blip r:embed="rId2"/>
          <a:stretch>
            <a:fillRect/>
          </a:stretch>
        </p:blipFill>
        <p:spPr>
          <a:xfrm>
            <a:off x="1934398" y="2538100"/>
            <a:ext cx="8323204" cy="3743771"/>
          </a:xfrm>
          <a:prstGeom prst="rect">
            <a:avLst/>
          </a:prstGeom>
        </p:spPr>
      </p:pic>
    </p:spTree>
    <p:extLst>
      <p:ext uri="{BB962C8B-B14F-4D97-AF65-F5344CB8AC3E}">
        <p14:creationId xmlns:p14="http://schemas.microsoft.com/office/powerpoint/2010/main" val="849568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0CBD8-AC58-4742-B20B-BBCB201D441A}"/>
              </a:ext>
            </a:extLst>
          </p:cNvPr>
          <p:cNvSpPr>
            <a:spLocks noGrp="1"/>
          </p:cNvSpPr>
          <p:nvPr>
            <p:ph type="title"/>
          </p:nvPr>
        </p:nvSpPr>
        <p:spPr/>
        <p:txBody>
          <a:bodyPr/>
          <a:lstStyle/>
          <a:p>
            <a:r>
              <a:rPr lang="en-US" dirty="0"/>
              <a:t>Problem discovery</a:t>
            </a:r>
          </a:p>
        </p:txBody>
      </p:sp>
      <p:pic>
        <p:nvPicPr>
          <p:cNvPr id="4" name="Picture 3" descr="A picture containing text, sky, outdoor, sign&#10;&#10;Description automatically generated">
            <a:extLst>
              <a:ext uri="{FF2B5EF4-FFF2-40B4-BE49-F238E27FC236}">
                <a16:creationId xmlns:a16="http://schemas.microsoft.com/office/drawing/2014/main" id="{24E46F48-CEC1-DA1D-63F4-E187FE63EC83}"/>
              </a:ext>
            </a:extLst>
          </p:cNvPr>
          <p:cNvPicPr>
            <a:picLocks noChangeAspect="1"/>
          </p:cNvPicPr>
          <p:nvPr/>
        </p:nvPicPr>
        <p:blipFill>
          <a:blip r:embed="rId3"/>
          <a:stretch>
            <a:fillRect/>
          </a:stretch>
        </p:blipFill>
        <p:spPr>
          <a:xfrm>
            <a:off x="3054350" y="2249439"/>
            <a:ext cx="6083300" cy="4608561"/>
          </a:xfrm>
          <a:prstGeom prst="rect">
            <a:avLst/>
          </a:prstGeom>
        </p:spPr>
      </p:pic>
    </p:spTree>
    <p:extLst>
      <p:ext uri="{BB962C8B-B14F-4D97-AF65-F5344CB8AC3E}">
        <p14:creationId xmlns:p14="http://schemas.microsoft.com/office/powerpoint/2010/main" val="936153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D224E-1824-D1AF-B3D1-1CFB4840F669}"/>
              </a:ext>
            </a:extLst>
          </p:cNvPr>
          <p:cNvSpPr>
            <a:spLocks noGrp="1"/>
          </p:cNvSpPr>
          <p:nvPr>
            <p:ph type="title"/>
          </p:nvPr>
        </p:nvSpPr>
        <p:spPr>
          <a:xfrm>
            <a:off x="2231136" y="964692"/>
            <a:ext cx="7729728" cy="1188720"/>
          </a:xfrm>
        </p:spPr>
        <p:txBody>
          <a:bodyPr>
            <a:normAutofit/>
          </a:bodyPr>
          <a:lstStyle/>
          <a:p>
            <a:r>
              <a:rPr lang="en-US" dirty="0"/>
              <a:t>Who are our users?</a:t>
            </a:r>
          </a:p>
        </p:txBody>
      </p:sp>
      <p:graphicFrame>
        <p:nvGraphicFramePr>
          <p:cNvPr id="5" name="Content Placeholder 2">
            <a:extLst>
              <a:ext uri="{FF2B5EF4-FFF2-40B4-BE49-F238E27FC236}">
                <a16:creationId xmlns:a16="http://schemas.microsoft.com/office/drawing/2014/main" id="{832A845B-69F1-06E4-F71A-7ED7FD8C0E1A}"/>
              </a:ext>
            </a:extLst>
          </p:cNvPr>
          <p:cNvGraphicFramePr>
            <a:graphicFrameLocks noGrp="1"/>
          </p:cNvGraphicFramePr>
          <p:nvPr>
            <p:ph idx="1"/>
            <p:extLst>
              <p:ext uri="{D42A27DB-BD31-4B8C-83A1-F6EECF244321}">
                <p14:modId xmlns:p14="http://schemas.microsoft.com/office/powerpoint/2010/main" val="1952147708"/>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15323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8D25C-9D22-2741-BAD5-36E8A1B6D765}"/>
              </a:ext>
            </a:extLst>
          </p:cNvPr>
          <p:cNvSpPr>
            <a:spLocks noGrp="1"/>
          </p:cNvSpPr>
          <p:nvPr>
            <p:ph type="title"/>
          </p:nvPr>
        </p:nvSpPr>
        <p:spPr>
          <a:xfrm>
            <a:off x="2231136" y="964692"/>
            <a:ext cx="7729728" cy="1188720"/>
          </a:xfrm>
        </p:spPr>
        <p:txBody>
          <a:bodyPr>
            <a:normAutofit/>
          </a:bodyPr>
          <a:lstStyle/>
          <a:p>
            <a:r>
              <a:rPr lang="en-US" dirty="0"/>
              <a:t>Supporting those customers</a:t>
            </a:r>
          </a:p>
        </p:txBody>
      </p:sp>
      <p:graphicFrame>
        <p:nvGraphicFramePr>
          <p:cNvPr id="11" name="Content Placeholder 2">
            <a:extLst>
              <a:ext uri="{FF2B5EF4-FFF2-40B4-BE49-F238E27FC236}">
                <a16:creationId xmlns:a16="http://schemas.microsoft.com/office/drawing/2014/main" id="{EEC470BA-4D7D-243F-A091-B49D96D03070}"/>
              </a:ext>
            </a:extLst>
          </p:cNvPr>
          <p:cNvGraphicFramePr>
            <a:graphicFrameLocks noGrp="1"/>
          </p:cNvGraphicFramePr>
          <p:nvPr>
            <p:ph idx="1"/>
            <p:extLst>
              <p:ext uri="{D42A27DB-BD31-4B8C-83A1-F6EECF244321}">
                <p14:modId xmlns:p14="http://schemas.microsoft.com/office/powerpoint/2010/main" val="4023713369"/>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7321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8AD2C-B46D-FA8F-1E07-13A75AF50670}"/>
              </a:ext>
            </a:extLst>
          </p:cNvPr>
          <p:cNvSpPr>
            <a:spLocks noGrp="1"/>
          </p:cNvSpPr>
          <p:nvPr>
            <p:ph type="title"/>
          </p:nvPr>
        </p:nvSpPr>
        <p:spPr>
          <a:xfrm>
            <a:off x="8787865" y="2921173"/>
            <a:ext cx="2745667" cy="1015663"/>
          </a:xfrm>
        </p:spPr>
        <p:txBody>
          <a:bodyPr vert="horz" lIns="182880" tIns="182880" rIns="182880" bIns="182880" rtlCol="0" anchor="ctr">
            <a:normAutofit/>
          </a:bodyPr>
          <a:lstStyle/>
          <a:p>
            <a:r>
              <a:rPr lang="en-US" sz="2000"/>
              <a:t>Day 1 recap</a:t>
            </a:r>
          </a:p>
        </p:txBody>
      </p:sp>
      <p:sp>
        <p:nvSpPr>
          <p:cNvPr id="10" name="Rectangle 9">
            <a:extLst>
              <a:ext uri="{FF2B5EF4-FFF2-40B4-BE49-F238E27FC236}">
                <a16:creationId xmlns:a16="http://schemas.microsoft.com/office/drawing/2014/main" id="{B8AFBB67-2575-4F5A-96CF-CD2EB02A1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354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heckmark">
            <a:extLst>
              <a:ext uri="{FF2B5EF4-FFF2-40B4-BE49-F238E27FC236}">
                <a16:creationId xmlns:a16="http://schemas.microsoft.com/office/drawing/2014/main" id="{7DD5BDCA-309E-1234-5D16-20962C9AB1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50224" y="640080"/>
            <a:ext cx="5263134" cy="5263134"/>
          </a:xfrm>
          <a:prstGeom prst="rect">
            <a:avLst/>
          </a:prstGeom>
        </p:spPr>
      </p:pic>
    </p:spTree>
    <p:extLst>
      <p:ext uri="{BB962C8B-B14F-4D97-AF65-F5344CB8AC3E}">
        <p14:creationId xmlns:p14="http://schemas.microsoft.com/office/powerpoint/2010/main" val="3013550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Yellow question mark">
            <a:extLst>
              <a:ext uri="{FF2B5EF4-FFF2-40B4-BE49-F238E27FC236}">
                <a16:creationId xmlns:a16="http://schemas.microsoft.com/office/drawing/2014/main" id="{89FAC872-27BF-8F60-741C-B90ED6340007}"/>
              </a:ext>
            </a:extLst>
          </p:cNvPr>
          <p:cNvPicPr>
            <a:picLocks noChangeAspect="1"/>
          </p:cNvPicPr>
          <p:nvPr/>
        </p:nvPicPr>
        <p:blipFill rotWithShape="1">
          <a:blip r:embed="rId3"/>
          <a:srcRect b="6250"/>
          <a:stretch/>
        </p:blipFill>
        <p:spPr>
          <a:xfrm>
            <a:off x="20" y="10"/>
            <a:ext cx="12191980" cy="6857990"/>
          </a:xfrm>
          <a:prstGeom prst="rect">
            <a:avLst/>
          </a:prstGeom>
        </p:spPr>
      </p:pic>
      <p:sp>
        <p:nvSpPr>
          <p:cNvPr id="2" name="Title 1">
            <a:extLst>
              <a:ext uri="{FF2B5EF4-FFF2-40B4-BE49-F238E27FC236}">
                <a16:creationId xmlns:a16="http://schemas.microsoft.com/office/drawing/2014/main" id="{109C9464-461B-37EE-98E5-B282562ED2B1}"/>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vert="horz" lIns="182880" tIns="182880" rIns="182880" bIns="182880" rtlCol="0" anchor="ctr">
            <a:normAutofit/>
          </a:bodyPr>
          <a:lstStyle/>
          <a:p>
            <a:r>
              <a:rPr lang="en-US" sz="2000" kern="1200" cap="all" spc="200" baseline="0">
                <a:solidFill>
                  <a:srgbClr val="FFFFFF"/>
                </a:solidFill>
                <a:latin typeface="+mj-lt"/>
                <a:ea typeface="+mj-ea"/>
                <a:cs typeface="+mj-cs"/>
              </a:rPr>
              <a:t>Questions?</a:t>
            </a:r>
          </a:p>
        </p:txBody>
      </p:sp>
      <p:sp>
        <p:nvSpPr>
          <p:cNvPr id="9" name="Flowchart: Document 8">
            <a:extLst>
              <a:ext uri="{FF2B5EF4-FFF2-40B4-BE49-F238E27FC236}">
                <a16:creationId xmlns:a16="http://schemas.microsoft.com/office/drawing/2014/main" id="{0AD84CCE-B61B-45FD-8942-77C913052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19" y="810447"/>
            <a:ext cx="2615184" cy="2615184"/>
          </a:xfrm>
          <a:prstGeom prst="flowChartDocument">
            <a:avLst/>
          </a:prstGeom>
          <a:noFill/>
          <a:ln w="317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78995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5A63D-9015-F666-B15A-F5E3B102B45E}"/>
              </a:ext>
            </a:extLst>
          </p:cNvPr>
          <p:cNvSpPr>
            <a:spLocks noGrp="1"/>
          </p:cNvSpPr>
          <p:nvPr>
            <p:ph type="title"/>
          </p:nvPr>
        </p:nvSpPr>
        <p:spPr>
          <a:xfrm>
            <a:off x="5458969" y="2386744"/>
            <a:ext cx="5928358" cy="1645920"/>
          </a:xfrm>
        </p:spPr>
        <p:txBody>
          <a:bodyPr vert="horz" lIns="274320" tIns="182880" rIns="274320" bIns="182880" rtlCol="0" anchor="ctr" anchorCtr="1">
            <a:normAutofit/>
          </a:bodyPr>
          <a:lstStyle/>
          <a:p>
            <a:r>
              <a:rPr lang="en-US" sz="3800"/>
              <a:t>Review Day 2</a:t>
            </a:r>
          </a:p>
        </p:txBody>
      </p:sp>
      <p:pic>
        <p:nvPicPr>
          <p:cNvPr id="4" name="Picture 3">
            <a:extLst>
              <a:ext uri="{FF2B5EF4-FFF2-40B4-BE49-F238E27FC236}">
                <a16:creationId xmlns:a16="http://schemas.microsoft.com/office/drawing/2014/main" id="{72FB41A9-A395-49B7-67FB-1B721D61D774}"/>
              </a:ext>
            </a:extLst>
          </p:cNvPr>
          <p:cNvPicPr>
            <a:picLocks noChangeAspect="1"/>
          </p:cNvPicPr>
          <p:nvPr/>
        </p:nvPicPr>
        <p:blipFill rotWithShape="1">
          <a:blip r:embed="rId2"/>
          <a:srcRect l="22799" r="15105" b="2"/>
          <a:stretch/>
        </p:blipFill>
        <p:spPr>
          <a:xfrm>
            <a:off x="20" y="10"/>
            <a:ext cx="4654277" cy="6857990"/>
          </a:xfrm>
          <a:prstGeom prst="rect">
            <a:avLst/>
          </a:prstGeom>
        </p:spPr>
      </p:pic>
    </p:spTree>
    <p:extLst>
      <p:ext uri="{BB962C8B-B14F-4D97-AF65-F5344CB8AC3E}">
        <p14:creationId xmlns:p14="http://schemas.microsoft.com/office/powerpoint/2010/main" val="33005175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3" descr="Background pattern&#10;&#10;Description automatically generated">
            <a:extLst>
              <a:ext uri="{FF2B5EF4-FFF2-40B4-BE49-F238E27FC236}">
                <a16:creationId xmlns:a16="http://schemas.microsoft.com/office/drawing/2014/main" id="{D32171E9-270F-BA0C-17D9-9525FB89BC77}"/>
              </a:ext>
            </a:extLst>
          </p:cNvPr>
          <p:cNvPicPr>
            <a:picLocks noChangeAspect="1"/>
          </p:cNvPicPr>
          <p:nvPr/>
        </p:nvPicPr>
        <p:blipFill rotWithShape="1">
          <a:blip r:embed="rId2"/>
          <a:srcRect t="3334" b="12397"/>
          <a:stretch/>
        </p:blipFill>
        <p:spPr>
          <a:xfrm>
            <a:off x="20" y="10"/>
            <a:ext cx="12191980" cy="6857990"/>
          </a:xfrm>
          <a:prstGeom prst="rect">
            <a:avLst/>
          </a:prstGeom>
        </p:spPr>
      </p:pic>
      <p:sp>
        <p:nvSpPr>
          <p:cNvPr id="2" name="Title 1">
            <a:extLst>
              <a:ext uri="{FF2B5EF4-FFF2-40B4-BE49-F238E27FC236}">
                <a16:creationId xmlns:a16="http://schemas.microsoft.com/office/drawing/2014/main" id="{B963730F-E840-E5E0-87C0-65F532F962AC}"/>
              </a:ext>
            </a:extLst>
          </p:cNvPr>
          <p:cNvSpPr>
            <a:spLocks noGrp="1"/>
          </p:cNvSpPr>
          <p:nvPr>
            <p:ph type="title"/>
          </p:nvPr>
        </p:nvSpPr>
        <p:spPr>
          <a:xfrm>
            <a:off x="1601724" y="2606040"/>
            <a:ext cx="8988552" cy="1645920"/>
          </a:xfrm>
          <a:solidFill>
            <a:srgbClr val="000000">
              <a:alpha val="70000"/>
            </a:srgbClr>
          </a:solidFill>
          <a:ln>
            <a:solidFill>
              <a:srgbClr val="FFFFFF"/>
            </a:solidFill>
          </a:ln>
        </p:spPr>
        <p:txBody>
          <a:bodyPr>
            <a:normAutofit/>
          </a:bodyPr>
          <a:lstStyle/>
          <a:p>
            <a:r>
              <a:rPr lang="en-US" sz="3800">
                <a:solidFill>
                  <a:srgbClr val="FFFFFF"/>
                </a:solidFill>
              </a:rPr>
              <a:t>Preview day 3</a:t>
            </a:r>
          </a:p>
        </p:txBody>
      </p:sp>
    </p:spTree>
    <p:extLst>
      <p:ext uri="{BB962C8B-B14F-4D97-AF65-F5344CB8AC3E}">
        <p14:creationId xmlns:p14="http://schemas.microsoft.com/office/powerpoint/2010/main" val="3104054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descr="Magnifying glass and question mark">
            <a:extLst>
              <a:ext uri="{FF2B5EF4-FFF2-40B4-BE49-F238E27FC236}">
                <a16:creationId xmlns:a16="http://schemas.microsoft.com/office/drawing/2014/main" id="{876371D1-3409-B807-9699-1D276793354D}"/>
              </a:ext>
            </a:extLst>
          </p:cNvPr>
          <p:cNvPicPr>
            <a:picLocks noChangeAspect="1"/>
          </p:cNvPicPr>
          <p:nvPr/>
        </p:nvPicPr>
        <p:blipFill rotWithShape="1">
          <a:blip r:embed="rId2"/>
          <a:srcRect/>
          <a:stretch/>
        </p:blipFill>
        <p:spPr>
          <a:xfrm>
            <a:off x="20" y="10"/>
            <a:ext cx="12191980" cy="6857990"/>
          </a:xfrm>
          <a:prstGeom prst="rect">
            <a:avLst/>
          </a:prstGeom>
        </p:spPr>
      </p:pic>
      <p:sp>
        <p:nvSpPr>
          <p:cNvPr id="4" name="Title 3">
            <a:extLst>
              <a:ext uri="{FF2B5EF4-FFF2-40B4-BE49-F238E27FC236}">
                <a16:creationId xmlns:a16="http://schemas.microsoft.com/office/drawing/2014/main" id="{923DA8A7-9417-A4F4-8D95-3F7529A695DE}"/>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a:normAutofit/>
          </a:bodyPr>
          <a:lstStyle/>
          <a:p>
            <a:r>
              <a:rPr lang="en-US" sz="1400">
                <a:solidFill>
                  <a:srgbClr val="FFFFFF"/>
                </a:solidFill>
              </a:rPr>
              <a:t>Question or clarifications?</a:t>
            </a:r>
          </a:p>
        </p:txBody>
      </p:sp>
      <p:sp>
        <p:nvSpPr>
          <p:cNvPr id="10" name="Flowchart: Document 9">
            <a:extLst>
              <a:ext uri="{FF2B5EF4-FFF2-40B4-BE49-F238E27FC236}">
                <a16:creationId xmlns:a16="http://schemas.microsoft.com/office/drawing/2014/main" id="{0AD84CCE-B61B-45FD-8942-77C913052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19" y="810447"/>
            <a:ext cx="2615184" cy="2615184"/>
          </a:xfrm>
          <a:prstGeom prst="flowChartDocument">
            <a:avLst/>
          </a:prstGeom>
          <a:noFill/>
          <a:ln w="317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590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68B3DB-A3C5-D068-527B-40E9D03BD0B0}"/>
              </a:ext>
            </a:extLst>
          </p:cNvPr>
          <p:cNvSpPr>
            <a:spLocks noGrp="1"/>
          </p:cNvSpPr>
          <p:nvPr>
            <p:ph type="title"/>
          </p:nvPr>
        </p:nvSpPr>
        <p:spPr>
          <a:xfrm>
            <a:off x="804672" y="2386744"/>
            <a:ext cx="4486656" cy="1645920"/>
          </a:xfrm>
        </p:spPr>
        <p:txBody>
          <a:bodyPr vert="horz" lIns="274320" tIns="182880" rIns="274320" bIns="182880" rtlCol="0" anchor="ctr" anchorCtr="1">
            <a:normAutofit/>
          </a:bodyPr>
          <a:lstStyle/>
          <a:p>
            <a:r>
              <a:rPr lang="en-US" sz="2700" dirty="0"/>
              <a:t>Modern software development concepts</a:t>
            </a:r>
          </a:p>
        </p:txBody>
      </p:sp>
      <p:sp>
        <p:nvSpPr>
          <p:cNvPr id="5" name="Text Placeholder 4">
            <a:extLst>
              <a:ext uri="{FF2B5EF4-FFF2-40B4-BE49-F238E27FC236}">
                <a16:creationId xmlns:a16="http://schemas.microsoft.com/office/drawing/2014/main" id="{210712C8-16DC-6AEE-99D7-5B49B1A60734}"/>
              </a:ext>
            </a:extLst>
          </p:cNvPr>
          <p:cNvSpPr>
            <a:spLocks noGrp="1"/>
          </p:cNvSpPr>
          <p:nvPr>
            <p:ph type="body" idx="1"/>
          </p:nvPr>
        </p:nvSpPr>
        <p:spPr>
          <a:xfrm>
            <a:off x="1148615" y="4352544"/>
            <a:ext cx="3798770" cy="1239894"/>
          </a:xfrm>
        </p:spPr>
        <p:txBody>
          <a:bodyPr vert="horz" lIns="91440" tIns="45720" rIns="91440" bIns="45720" rtlCol="0">
            <a:normAutofit/>
          </a:bodyPr>
          <a:lstStyle/>
          <a:p>
            <a:pPr algn="ctr"/>
            <a:endParaRPr lang="en-US" sz="1800">
              <a:solidFill>
                <a:schemeClr val="tx1">
                  <a:lumMod val="75000"/>
                  <a:lumOff val="25000"/>
                </a:schemeClr>
              </a:solidFill>
            </a:endParaRPr>
          </a:p>
        </p:txBody>
      </p:sp>
      <p:pic>
        <p:nvPicPr>
          <p:cNvPr id="7" name="Picture 6">
            <a:extLst>
              <a:ext uri="{FF2B5EF4-FFF2-40B4-BE49-F238E27FC236}">
                <a16:creationId xmlns:a16="http://schemas.microsoft.com/office/drawing/2014/main" id="{E3706CAD-36DC-CF9D-6885-9ECA64A1E5E6}"/>
              </a:ext>
            </a:extLst>
          </p:cNvPr>
          <p:cNvPicPr>
            <a:picLocks noChangeAspect="1"/>
          </p:cNvPicPr>
          <p:nvPr/>
        </p:nvPicPr>
        <p:blipFill rotWithShape="1">
          <a:blip r:embed="rId3"/>
          <a:srcRect l="4718" r="30393" b="-1"/>
          <a:stretch/>
        </p:blipFill>
        <p:spPr>
          <a:xfrm>
            <a:off x="6096000" y="10"/>
            <a:ext cx="6095999" cy="6857990"/>
          </a:xfrm>
          <a:prstGeom prst="rect">
            <a:avLst/>
          </a:prstGeom>
        </p:spPr>
      </p:pic>
    </p:spTree>
    <p:extLst>
      <p:ext uri="{BB962C8B-B14F-4D97-AF65-F5344CB8AC3E}">
        <p14:creationId xmlns:p14="http://schemas.microsoft.com/office/powerpoint/2010/main" val="559302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28944-5320-71D4-7F03-C35291E22FA5}"/>
              </a:ext>
            </a:extLst>
          </p:cNvPr>
          <p:cNvSpPr>
            <a:spLocks noGrp="1"/>
          </p:cNvSpPr>
          <p:nvPr>
            <p:ph type="title"/>
          </p:nvPr>
        </p:nvSpPr>
        <p:spPr>
          <a:xfrm>
            <a:off x="5458969" y="2386744"/>
            <a:ext cx="5928358" cy="1645920"/>
          </a:xfrm>
        </p:spPr>
        <p:txBody>
          <a:bodyPr vert="horz" lIns="274320" tIns="182880" rIns="274320" bIns="182880" rtlCol="0" anchor="ctr" anchorCtr="1">
            <a:normAutofit/>
          </a:bodyPr>
          <a:lstStyle/>
          <a:p>
            <a:r>
              <a:rPr lang="en-US" dirty="0"/>
              <a:t>Imagine an outstanding app</a:t>
            </a:r>
          </a:p>
        </p:txBody>
      </p:sp>
      <p:sp>
        <p:nvSpPr>
          <p:cNvPr id="3" name="Text Placeholder 2">
            <a:extLst>
              <a:ext uri="{FF2B5EF4-FFF2-40B4-BE49-F238E27FC236}">
                <a16:creationId xmlns:a16="http://schemas.microsoft.com/office/drawing/2014/main" id="{994B2E91-3990-8879-01A5-AC95726E47FC}"/>
              </a:ext>
            </a:extLst>
          </p:cNvPr>
          <p:cNvSpPr>
            <a:spLocks noGrp="1"/>
          </p:cNvSpPr>
          <p:nvPr>
            <p:ph type="body" idx="1"/>
          </p:nvPr>
        </p:nvSpPr>
        <p:spPr>
          <a:xfrm>
            <a:off x="5458969" y="4352544"/>
            <a:ext cx="5928358" cy="1239894"/>
          </a:xfrm>
        </p:spPr>
        <p:txBody>
          <a:bodyPr vert="horz" lIns="91440" tIns="45720" rIns="91440" bIns="45720" rtlCol="0">
            <a:normAutofit/>
          </a:bodyPr>
          <a:lstStyle/>
          <a:p>
            <a:pPr algn="ctr"/>
            <a:endParaRPr lang="en-US">
              <a:solidFill>
                <a:schemeClr val="tx1">
                  <a:lumMod val="75000"/>
                  <a:lumOff val="25000"/>
                </a:schemeClr>
              </a:solidFill>
            </a:endParaRPr>
          </a:p>
        </p:txBody>
      </p:sp>
      <p:pic>
        <p:nvPicPr>
          <p:cNvPr id="5" name="Picture 4" descr="Small white light bulbs with one large yellow light bulb drawn on a black surface">
            <a:extLst>
              <a:ext uri="{FF2B5EF4-FFF2-40B4-BE49-F238E27FC236}">
                <a16:creationId xmlns:a16="http://schemas.microsoft.com/office/drawing/2014/main" id="{DB3A7771-C90C-24B9-5CD8-CFB0A8B9355F}"/>
              </a:ext>
            </a:extLst>
          </p:cNvPr>
          <p:cNvPicPr>
            <a:picLocks noChangeAspect="1"/>
          </p:cNvPicPr>
          <p:nvPr/>
        </p:nvPicPr>
        <p:blipFill rotWithShape="1">
          <a:blip r:embed="rId3"/>
          <a:srcRect l="50271" r="4428" b="-1"/>
          <a:stretch/>
        </p:blipFill>
        <p:spPr>
          <a:xfrm>
            <a:off x="20" y="10"/>
            <a:ext cx="4654277" cy="6857990"/>
          </a:xfrm>
          <a:prstGeom prst="rect">
            <a:avLst/>
          </a:prstGeom>
        </p:spPr>
      </p:pic>
    </p:spTree>
    <p:extLst>
      <p:ext uri="{BB962C8B-B14F-4D97-AF65-F5344CB8AC3E}">
        <p14:creationId xmlns:p14="http://schemas.microsoft.com/office/powerpoint/2010/main" val="27410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30967-E701-3259-3001-7D2A866904F3}"/>
              </a:ext>
            </a:extLst>
          </p:cNvPr>
          <p:cNvSpPr>
            <a:spLocks noGrp="1"/>
          </p:cNvSpPr>
          <p:nvPr>
            <p:ph type="title"/>
          </p:nvPr>
        </p:nvSpPr>
        <p:spPr/>
        <p:txBody>
          <a:bodyPr/>
          <a:lstStyle/>
          <a:p>
            <a:r>
              <a:rPr lang="en-US" dirty="0"/>
              <a:t>Why would we make an app?</a:t>
            </a:r>
          </a:p>
        </p:txBody>
      </p:sp>
      <p:sp>
        <p:nvSpPr>
          <p:cNvPr id="3" name="Content Placeholder 2">
            <a:extLst>
              <a:ext uri="{FF2B5EF4-FFF2-40B4-BE49-F238E27FC236}">
                <a16:creationId xmlns:a16="http://schemas.microsoft.com/office/drawing/2014/main" id="{37C96775-6F9D-FA87-A267-B80E8D8E1EE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27628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31370-98F0-2FAB-62E4-60870AC119A4}"/>
              </a:ext>
            </a:extLst>
          </p:cNvPr>
          <p:cNvSpPr>
            <a:spLocks noGrp="1"/>
          </p:cNvSpPr>
          <p:nvPr>
            <p:ph type="title"/>
          </p:nvPr>
        </p:nvSpPr>
        <p:spPr>
          <a:xfrm>
            <a:off x="5458969" y="2386744"/>
            <a:ext cx="5928358" cy="1645920"/>
          </a:xfrm>
        </p:spPr>
        <p:txBody>
          <a:bodyPr vert="horz" lIns="274320" tIns="182880" rIns="274320" bIns="182880" rtlCol="0" anchor="ctr" anchorCtr="1">
            <a:normAutofit/>
          </a:bodyPr>
          <a:lstStyle/>
          <a:p>
            <a:r>
              <a:rPr lang="en-US"/>
              <a:t>How do we build a quality app?</a:t>
            </a:r>
            <a:endParaRPr lang="en-US" dirty="0"/>
          </a:p>
        </p:txBody>
      </p:sp>
      <p:sp>
        <p:nvSpPr>
          <p:cNvPr id="4" name="Text Placeholder 3">
            <a:extLst>
              <a:ext uri="{FF2B5EF4-FFF2-40B4-BE49-F238E27FC236}">
                <a16:creationId xmlns:a16="http://schemas.microsoft.com/office/drawing/2014/main" id="{4DACE283-2116-9B5E-A7DF-434E91B90ADB}"/>
              </a:ext>
            </a:extLst>
          </p:cNvPr>
          <p:cNvSpPr>
            <a:spLocks noGrp="1"/>
          </p:cNvSpPr>
          <p:nvPr>
            <p:ph type="body" idx="1"/>
          </p:nvPr>
        </p:nvSpPr>
        <p:spPr>
          <a:xfrm>
            <a:off x="5458969" y="4352544"/>
            <a:ext cx="5928358" cy="1239894"/>
          </a:xfrm>
        </p:spPr>
        <p:txBody>
          <a:bodyPr vert="horz" lIns="91440" tIns="45720" rIns="91440" bIns="45720" rtlCol="0">
            <a:normAutofit/>
          </a:bodyPr>
          <a:lstStyle/>
          <a:p>
            <a:pPr algn="ctr"/>
            <a:endParaRPr lang="en-US">
              <a:solidFill>
                <a:schemeClr val="tx1">
                  <a:lumMod val="75000"/>
                  <a:lumOff val="25000"/>
                </a:schemeClr>
              </a:solidFill>
            </a:endParaRPr>
          </a:p>
        </p:txBody>
      </p:sp>
      <p:pic>
        <p:nvPicPr>
          <p:cNvPr id="10" name="Picture 5" descr="Person watching empty phone">
            <a:extLst>
              <a:ext uri="{FF2B5EF4-FFF2-40B4-BE49-F238E27FC236}">
                <a16:creationId xmlns:a16="http://schemas.microsoft.com/office/drawing/2014/main" id="{F5605FBC-E9EF-4F30-87C3-1810F9426F91}"/>
              </a:ext>
            </a:extLst>
          </p:cNvPr>
          <p:cNvPicPr>
            <a:picLocks noChangeAspect="1"/>
          </p:cNvPicPr>
          <p:nvPr/>
        </p:nvPicPr>
        <p:blipFill rotWithShape="1">
          <a:blip r:embed="rId2"/>
          <a:srcRect l="42929" r="11769" b="-1"/>
          <a:stretch/>
        </p:blipFill>
        <p:spPr>
          <a:xfrm>
            <a:off x="20" y="10"/>
            <a:ext cx="4654277" cy="6857990"/>
          </a:xfrm>
          <a:prstGeom prst="rect">
            <a:avLst/>
          </a:prstGeom>
        </p:spPr>
      </p:pic>
    </p:spTree>
    <p:extLst>
      <p:ext uri="{BB962C8B-B14F-4D97-AF65-F5344CB8AC3E}">
        <p14:creationId xmlns:p14="http://schemas.microsoft.com/office/powerpoint/2010/main" val="3977924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E88063-1214-61B8-6E65-B1EEDF5E23D3}"/>
              </a:ext>
            </a:extLst>
          </p:cNvPr>
          <p:cNvSpPr>
            <a:spLocks noGrp="1"/>
          </p:cNvSpPr>
          <p:nvPr>
            <p:ph type="title"/>
          </p:nvPr>
        </p:nvSpPr>
        <p:spPr>
          <a:xfrm>
            <a:off x="643466" y="643467"/>
            <a:ext cx="6242719" cy="1728044"/>
          </a:xfrm>
          <a:noFill/>
          <a:ln>
            <a:solidFill>
              <a:schemeClr val="bg1"/>
            </a:solidFill>
          </a:ln>
        </p:spPr>
        <p:txBody>
          <a:bodyPr wrap="square">
            <a:normAutofit/>
          </a:bodyPr>
          <a:lstStyle/>
          <a:p>
            <a:r>
              <a:rPr lang="en-US" dirty="0">
                <a:solidFill>
                  <a:schemeClr val="bg1"/>
                </a:solidFill>
              </a:rPr>
              <a:t>What is the problem?</a:t>
            </a:r>
          </a:p>
        </p:txBody>
      </p:sp>
      <p:sp>
        <p:nvSpPr>
          <p:cNvPr id="3" name="Content Placeholder 2">
            <a:extLst>
              <a:ext uri="{FF2B5EF4-FFF2-40B4-BE49-F238E27FC236}">
                <a16:creationId xmlns:a16="http://schemas.microsoft.com/office/drawing/2014/main" id="{FD9F15BD-5B63-AA09-6639-1B39A11F5879}"/>
              </a:ext>
            </a:extLst>
          </p:cNvPr>
          <p:cNvSpPr>
            <a:spLocks noGrp="1"/>
          </p:cNvSpPr>
          <p:nvPr>
            <p:ph idx="1"/>
          </p:nvPr>
        </p:nvSpPr>
        <p:spPr>
          <a:xfrm>
            <a:off x="643467" y="2638044"/>
            <a:ext cx="6242715" cy="3415622"/>
          </a:xfrm>
        </p:spPr>
        <p:txBody>
          <a:bodyPr>
            <a:normAutofit/>
          </a:bodyPr>
          <a:lstStyle/>
          <a:p>
            <a:r>
              <a:rPr lang="en-US">
                <a:solidFill>
                  <a:schemeClr val="bg1"/>
                </a:solidFill>
              </a:rPr>
              <a:t>What problems does this app solve?</a:t>
            </a:r>
          </a:p>
          <a:p>
            <a:r>
              <a:rPr lang="en-US">
                <a:solidFill>
                  <a:schemeClr val="bg1"/>
                </a:solidFill>
              </a:rPr>
              <a:t>How does it solve these problems?</a:t>
            </a:r>
          </a:p>
        </p:txBody>
      </p:sp>
      <p:pic>
        <p:nvPicPr>
          <p:cNvPr id="7" name="Graphic 6" descr="Irritant">
            <a:extLst>
              <a:ext uri="{FF2B5EF4-FFF2-40B4-BE49-F238E27FC236}">
                <a16:creationId xmlns:a16="http://schemas.microsoft.com/office/drawing/2014/main" id="{1CDCA1AF-D173-308B-2184-B43FCAC866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19870" y="1614253"/>
            <a:ext cx="3428662" cy="3428662"/>
          </a:xfrm>
          <a:prstGeom prst="rect">
            <a:avLst/>
          </a:prstGeom>
        </p:spPr>
      </p:pic>
    </p:spTree>
    <p:extLst>
      <p:ext uri="{BB962C8B-B14F-4D97-AF65-F5344CB8AC3E}">
        <p14:creationId xmlns:p14="http://schemas.microsoft.com/office/powerpoint/2010/main" val="4008374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Circular jigsaw puzzle">
            <a:extLst>
              <a:ext uri="{FF2B5EF4-FFF2-40B4-BE49-F238E27FC236}">
                <a16:creationId xmlns:a16="http://schemas.microsoft.com/office/drawing/2014/main" id="{925780FA-7DC6-3986-6BCA-00DA011822A6}"/>
              </a:ext>
            </a:extLst>
          </p:cNvPr>
          <p:cNvPicPr>
            <a:picLocks noChangeAspect="1"/>
          </p:cNvPicPr>
          <p:nvPr/>
        </p:nvPicPr>
        <p:blipFill rotWithShape="1">
          <a:blip r:embed="rId3">
            <a:alphaModFix amt="40000"/>
          </a:blip>
          <a:srcRect t="979" b="14751"/>
          <a:stretch/>
        </p:blipFill>
        <p:spPr>
          <a:xfrm>
            <a:off x="20" y="10"/>
            <a:ext cx="12191980" cy="6857990"/>
          </a:xfrm>
          <a:prstGeom prst="rect">
            <a:avLst/>
          </a:prstGeom>
        </p:spPr>
      </p:pic>
      <p:sp>
        <p:nvSpPr>
          <p:cNvPr id="2" name="Title 1">
            <a:extLst>
              <a:ext uri="{FF2B5EF4-FFF2-40B4-BE49-F238E27FC236}">
                <a16:creationId xmlns:a16="http://schemas.microsoft.com/office/drawing/2014/main" id="{2139B556-662E-660E-3141-EF127F9DBED0}"/>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syntheszing a solution</a:t>
            </a:r>
          </a:p>
        </p:txBody>
      </p:sp>
    </p:spTree>
    <p:extLst>
      <p:ext uri="{BB962C8B-B14F-4D97-AF65-F5344CB8AC3E}">
        <p14:creationId xmlns:p14="http://schemas.microsoft.com/office/powerpoint/2010/main" val="713781223"/>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284</TotalTime>
  <Words>640</Words>
  <Application>Microsoft Office PowerPoint</Application>
  <PresentationFormat>Widescreen</PresentationFormat>
  <Paragraphs>68</Paragraphs>
  <Slides>22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Gill Sans MT</vt:lpstr>
      <vt:lpstr>Parcel</vt:lpstr>
      <vt:lpstr>Introduction to Software Business Product management</vt:lpstr>
      <vt:lpstr>Day 1 recap</vt:lpstr>
      <vt:lpstr>Question or clarifications?</vt:lpstr>
      <vt:lpstr>Modern software development concepts</vt:lpstr>
      <vt:lpstr>Imagine an outstanding app</vt:lpstr>
      <vt:lpstr>Why would we make an app?</vt:lpstr>
      <vt:lpstr>How do we build a quality app?</vt:lpstr>
      <vt:lpstr>What is the problem?</vt:lpstr>
      <vt:lpstr>syntheszing a solution</vt:lpstr>
      <vt:lpstr>Generating requirements</vt:lpstr>
      <vt:lpstr>“Pseudo”code</vt:lpstr>
      <vt:lpstr>Process flowchart</vt:lpstr>
      <vt:lpstr>Separation of duties</vt:lpstr>
      <vt:lpstr>10 minute break</vt:lpstr>
      <vt:lpstr>Testing</vt:lpstr>
      <vt:lpstr>Code distribution</vt:lpstr>
      <vt:lpstr>Problem discovery</vt:lpstr>
      <vt:lpstr>Who are our users?</vt:lpstr>
      <vt:lpstr>Supporting those customers</vt:lpstr>
      <vt:lpstr>Questions?</vt:lpstr>
      <vt:lpstr>Review Day 2</vt:lpstr>
      <vt:lpstr>Preview day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13</cp:revision>
  <dcterms:created xsi:type="dcterms:W3CDTF">2023-04-01T16:24:57Z</dcterms:created>
  <dcterms:modified xsi:type="dcterms:W3CDTF">2023-04-08T02:27:49Z</dcterms:modified>
</cp:coreProperties>
</file>